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92" r:id="rId17"/>
    <p:sldId id="273" r:id="rId18"/>
    <p:sldId id="274" r:id="rId19"/>
    <p:sldId id="275" r:id="rId20"/>
    <p:sldId id="276" r:id="rId21"/>
    <p:sldId id="279" r:id="rId22"/>
    <p:sldId id="277" r:id="rId23"/>
    <p:sldId id="278" r:id="rId24"/>
    <p:sldId id="303" r:id="rId25"/>
    <p:sldId id="281" r:id="rId26"/>
    <p:sldId id="282" r:id="rId27"/>
    <p:sldId id="304" r:id="rId28"/>
    <p:sldId id="284" r:id="rId29"/>
    <p:sldId id="285" r:id="rId30"/>
    <p:sldId id="286" r:id="rId31"/>
    <p:sldId id="287" r:id="rId32"/>
    <p:sldId id="288" r:id="rId33"/>
    <p:sldId id="305" r:id="rId34"/>
    <p:sldId id="306" r:id="rId35"/>
    <p:sldId id="289" r:id="rId36"/>
    <p:sldId id="291" r:id="rId37"/>
    <p:sldId id="308" r:id="rId38"/>
    <p:sldId id="293" r:id="rId39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00080"/>
    <a:srgbClr val="FF3399"/>
    <a:srgbClr val="FF00FF"/>
    <a:srgbClr val="000099"/>
    <a:srgbClr val="FF0000"/>
    <a:srgbClr val="3333CC"/>
    <a:srgbClr val="3333FF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6.wmf"/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7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48.wmf"/><Relationship Id="rId1" Type="http://schemas.openxmlformats.org/officeDocument/2006/relationships/image" Target="../media/image45.wmf"/><Relationship Id="rId4" Type="http://schemas.openxmlformats.org/officeDocument/2006/relationships/image" Target="../media/image5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4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9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EDE0074-E2A1-428B-87B0-CE3674F86953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B477947C-3E4F-4371-8A38-334FEDE81D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>
                <a:extLst>
                  <a:ext uri="{FF2B5EF4-FFF2-40B4-BE49-F238E27FC236}">
                    <a16:creationId xmlns:a16="http://schemas.microsoft.com/office/drawing/2014/main" id="{E1BF4734-2723-4E34-810A-B53368CE286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04C14FEC-8BF0-44A6-8DF6-BBDB38386C3F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4 w 3271"/>
                    <a:gd name="T1" fmla="*/ 1990 h 3075"/>
                    <a:gd name="T2" fmla="*/ 187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0 w 3271"/>
                    <a:gd name="T13" fmla="*/ 216 h 3075"/>
                    <a:gd name="T14" fmla="*/ 510 w 3271"/>
                    <a:gd name="T15" fmla="*/ 42 h 3075"/>
                    <a:gd name="T16" fmla="*/ 894 w 3271"/>
                    <a:gd name="T17" fmla="*/ 6 h 3075"/>
                    <a:gd name="T18" fmla="*/ 1338 w 3271"/>
                    <a:gd name="T19" fmla="*/ 102 h 3075"/>
                    <a:gd name="T20" fmla="*/ 1812 w 3271"/>
                    <a:gd name="T21" fmla="*/ 324 h 3075"/>
                    <a:gd name="T22" fmla="*/ 2279 w 3271"/>
                    <a:gd name="T23" fmla="*/ 659 h 3075"/>
                    <a:gd name="T24" fmla="*/ 2777 w 3271"/>
                    <a:gd name="T25" fmla="*/ 1187 h 3075"/>
                    <a:gd name="T26" fmla="*/ 3094 w 3271"/>
                    <a:gd name="T27" fmla="*/ 1702 h 3075"/>
                    <a:gd name="T28" fmla="*/ 3215 w 3271"/>
                    <a:gd name="T29" fmla="*/ 2008 h 3075"/>
                    <a:gd name="T30" fmla="*/ 3269 w 3271"/>
                    <a:gd name="T31" fmla="*/ 2302 h 3075"/>
                    <a:gd name="T32" fmla="*/ 3263 w 3271"/>
                    <a:gd name="T33" fmla="*/ 2565 h 3075"/>
                    <a:gd name="T34" fmla="*/ 3197 w 3271"/>
                    <a:gd name="T35" fmla="*/ 2781 h 3075"/>
                    <a:gd name="T36" fmla="*/ 3077 w 3271"/>
                    <a:gd name="T37" fmla="*/ 2961 h 3075"/>
                    <a:gd name="T38" fmla="*/ 2927 w 3271"/>
                    <a:gd name="T39" fmla="*/ 3075 h 3075"/>
                    <a:gd name="T40" fmla="*/ 3077 w 3271"/>
                    <a:gd name="T41" fmla="*/ 2967 h 3075"/>
                    <a:gd name="T42" fmla="*/ 3203 w 3271"/>
                    <a:gd name="T43" fmla="*/ 2787 h 3075"/>
                    <a:gd name="T44" fmla="*/ 3269 w 3271"/>
                    <a:gd name="T45" fmla="*/ 2565 h 3075"/>
                    <a:gd name="T46" fmla="*/ 3275 w 3271"/>
                    <a:gd name="T47" fmla="*/ 2302 h 3075"/>
                    <a:gd name="T48" fmla="*/ 3221 w 3271"/>
                    <a:gd name="T49" fmla="*/ 2008 h 3075"/>
                    <a:gd name="T50" fmla="*/ 3100 w 3271"/>
                    <a:gd name="T51" fmla="*/ 1702 h 3075"/>
                    <a:gd name="T52" fmla="*/ 2783 w 3271"/>
                    <a:gd name="T53" fmla="*/ 1181 h 3075"/>
                    <a:gd name="T54" fmla="*/ 2285 w 3271"/>
                    <a:gd name="T55" fmla="*/ 653 h 3075"/>
                    <a:gd name="T56" fmla="*/ 1812 w 3271"/>
                    <a:gd name="T57" fmla="*/ 318 h 3075"/>
                    <a:gd name="T58" fmla="*/ 1338 w 3271"/>
                    <a:gd name="T59" fmla="*/ 96 h 3075"/>
                    <a:gd name="T60" fmla="*/ 894 w 3271"/>
                    <a:gd name="T61" fmla="*/ 0 h 3075"/>
                    <a:gd name="T62" fmla="*/ 504 w 3271"/>
                    <a:gd name="T63" fmla="*/ 36 h 3075"/>
                    <a:gd name="T64" fmla="*/ 205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1 w 3271"/>
                    <a:gd name="T75" fmla="*/ 1474 h 3075"/>
                    <a:gd name="T76" fmla="*/ 354 w 3271"/>
                    <a:gd name="T77" fmla="*/ 1786 h 3075"/>
                    <a:gd name="T78" fmla="*/ 852 w 3271"/>
                    <a:gd name="T79" fmla="*/ 2380 h 3075"/>
                    <a:gd name="T80" fmla="*/ 1248 w 3271"/>
                    <a:gd name="T81" fmla="*/ 2709 h 3075"/>
                    <a:gd name="T82" fmla="*/ 1661 w 3271"/>
                    <a:gd name="T83" fmla="*/ 2961 h 3075"/>
                    <a:gd name="T84" fmla="*/ 1943 w 3271"/>
                    <a:gd name="T85" fmla="*/ 3075 h 3075"/>
                    <a:gd name="T86" fmla="*/ 1530 w 3271"/>
                    <a:gd name="T87" fmla="*/ 2889 h 3075"/>
                    <a:gd name="T88" fmla="*/ 1121 w 3271"/>
                    <a:gd name="T89" fmla="*/ 2607 h 3075"/>
                    <a:gd name="T90" fmla="*/ 852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34" name="Group 6">
                  <a:extLst>
                    <a:ext uri="{FF2B5EF4-FFF2-40B4-BE49-F238E27FC236}">
                      <a16:creationId xmlns:a16="http://schemas.microsoft.com/office/drawing/2014/main" id="{A8DF3514-25E2-460A-9693-B4D61F4EF32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>
                    <a:extLst>
                      <a:ext uri="{FF2B5EF4-FFF2-40B4-BE49-F238E27FC236}">
                        <a16:creationId xmlns:a16="http://schemas.microsoft.com/office/drawing/2014/main" id="{21C0D213-20B0-4E20-8B1A-117DA492B084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58 w 3952"/>
                      <a:gd name="T1" fmla="*/ 2860 h 3501"/>
                      <a:gd name="T2" fmla="*/ 3922 w 3952"/>
                      <a:gd name="T3" fmla="*/ 2614 h 3501"/>
                      <a:gd name="T4" fmla="*/ 3851 w 3952"/>
                      <a:gd name="T5" fmla="*/ 2368 h 3501"/>
                      <a:gd name="T6" fmla="*/ 3742 w 3952"/>
                      <a:gd name="T7" fmla="*/ 2110 h 3501"/>
                      <a:gd name="T8" fmla="*/ 3604 w 3952"/>
                      <a:gd name="T9" fmla="*/ 1853 h 3501"/>
                      <a:gd name="T10" fmla="*/ 3442 w 3952"/>
                      <a:gd name="T11" fmla="*/ 1595 h 3501"/>
                      <a:gd name="T12" fmla="*/ 3251 w 3952"/>
                      <a:gd name="T13" fmla="*/ 1343 h 3501"/>
                      <a:gd name="T14" fmla="*/ 3034 w 3952"/>
                      <a:gd name="T15" fmla="*/ 1103 h 3501"/>
                      <a:gd name="T16" fmla="*/ 2729 w 3952"/>
                      <a:gd name="T17" fmla="*/ 815 h 3501"/>
                      <a:gd name="T18" fmla="*/ 2339 w 3952"/>
                      <a:gd name="T19" fmla="*/ 522 h 3501"/>
                      <a:gd name="T20" fmla="*/ 1949 w 3952"/>
                      <a:gd name="T21" fmla="*/ 288 h 3501"/>
                      <a:gd name="T22" fmla="*/ 1560 w 3952"/>
                      <a:gd name="T23" fmla="*/ 126 h 3501"/>
                      <a:gd name="T24" fmla="*/ 1188 w 3952"/>
                      <a:gd name="T25" fmla="*/ 24 h 3501"/>
                      <a:gd name="T26" fmla="*/ 840 w 3952"/>
                      <a:gd name="T27" fmla="*/ 0 h 3501"/>
                      <a:gd name="T28" fmla="*/ 528 w 3952"/>
                      <a:gd name="T29" fmla="*/ 48 h 3501"/>
                      <a:gd name="T30" fmla="*/ 264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0 w 3952"/>
                      <a:gd name="T39" fmla="*/ 174 h 3501"/>
                      <a:gd name="T40" fmla="*/ 528 w 3952"/>
                      <a:gd name="T41" fmla="*/ 48 h 3501"/>
                      <a:gd name="T42" fmla="*/ 840 w 3952"/>
                      <a:gd name="T43" fmla="*/ 6 h 3501"/>
                      <a:gd name="T44" fmla="*/ 1188 w 3952"/>
                      <a:gd name="T45" fmla="*/ 30 h 3501"/>
                      <a:gd name="T46" fmla="*/ 1560 w 3952"/>
                      <a:gd name="T47" fmla="*/ 132 h 3501"/>
                      <a:gd name="T48" fmla="*/ 1949 w 3952"/>
                      <a:gd name="T49" fmla="*/ 294 h 3501"/>
                      <a:gd name="T50" fmla="*/ 2339 w 3952"/>
                      <a:gd name="T51" fmla="*/ 528 h 3501"/>
                      <a:gd name="T52" fmla="*/ 2723 w 3952"/>
                      <a:gd name="T53" fmla="*/ 821 h 3501"/>
                      <a:gd name="T54" fmla="*/ 3136 w 3952"/>
                      <a:gd name="T55" fmla="*/ 1223 h 3501"/>
                      <a:gd name="T56" fmla="*/ 3346 w 3952"/>
                      <a:gd name="T57" fmla="*/ 1469 h 3501"/>
                      <a:gd name="T58" fmla="*/ 3521 w 3952"/>
                      <a:gd name="T59" fmla="*/ 1727 h 3501"/>
                      <a:gd name="T60" fmla="*/ 3676 w 3952"/>
                      <a:gd name="T61" fmla="*/ 1984 h 3501"/>
                      <a:gd name="T62" fmla="*/ 3796 w 3952"/>
                      <a:gd name="T63" fmla="*/ 2236 h 3501"/>
                      <a:gd name="T64" fmla="*/ 3887 w 3952"/>
                      <a:gd name="T65" fmla="*/ 2494 h 3501"/>
                      <a:gd name="T66" fmla="*/ 3946 w 3952"/>
                      <a:gd name="T67" fmla="*/ 2740 h 3501"/>
                      <a:gd name="T68" fmla="*/ 3964 w 3952"/>
                      <a:gd name="T69" fmla="*/ 2973 h 3501"/>
                      <a:gd name="T70" fmla="*/ 3934 w 3952"/>
                      <a:gd name="T71" fmla="*/ 3255 h 3501"/>
                      <a:gd name="T72" fmla="*/ 3845 w 3952"/>
                      <a:gd name="T73" fmla="*/ 3501 h 3501"/>
                      <a:gd name="T74" fmla="*/ 3898 w 3952"/>
                      <a:gd name="T75" fmla="*/ 3387 h 3501"/>
                      <a:gd name="T76" fmla="*/ 3958 w 3952"/>
                      <a:gd name="T77" fmla="*/ 3123 h 3501"/>
                      <a:gd name="T78" fmla="*/ 3964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6" name="Freeform 8">
                    <a:extLst>
                      <a:ext uri="{FF2B5EF4-FFF2-40B4-BE49-F238E27FC236}">
                        <a16:creationId xmlns:a16="http://schemas.microsoft.com/office/drawing/2014/main" id="{25947057-FA78-4395-9F45-6D8E5834AE32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8 w 3791"/>
                      <a:gd name="T1" fmla="*/ 2416 h 3363"/>
                      <a:gd name="T2" fmla="*/ 420 w 3791"/>
                      <a:gd name="T3" fmla="*/ 2062 h 3363"/>
                      <a:gd name="T4" fmla="*/ 216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0 w 3791"/>
                      <a:gd name="T15" fmla="*/ 246 h 3363"/>
                      <a:gd name="T16" fmla="*/ 582 w 3791"/>
                      <a:gd name="T17" fmla="*/ 48 h 3363"/>
                      <a:gd name="T18" fmla="*/ 1031 w 3791"/>
                      <a:gd name="T19" fmla="*/ 6 h 3363"/>
                      <a:gd name="T20" fmla="*/ 1548 w 3791"/>
                      <a:gd name="T21" fmla="*/ 120 h 3363"/>
                      <a:gd name="T22" fmla="*/ 2094 w 3791"/>
                      <a:gd name="T23" fmla="*/ 378 h 3363"/>
                      <a:gd name="T24" fmla="*/ 2639 w 3791"/>
                      <a:gd name="T25" fmla="*/ 773 h 3363"/>
                      <a:gd name="T26" fmla="*/ 3125 w 3791"/>
                      <a:gd name="T27" fmla="*/ 1265 h 3363"/>
                      <a:gd name="T28" fmla="*/ 3389 w 3791"/>
                      <a:gd name="T29" fmla="*/ 1625 h 3363"/>
                      <a:gd name="T30" fmla="*/ 3593 w 3791"/>
                      <a:gd name="T31" fmla="*/ 1984 h 3363"/>
                      <a:gd name="T32" fmla="*/ 3731 w 3791"/>
                      <a:gd name="T33" fmla="*/ 2344 h 3363"/>
                      <a:gd name="T34" fmla="*/ 3797 w 3791"/>
                      <a:gd name="T35" fmla="*/ 2686 h 3363"/>
                      <a:gd name="T36" fmla="*/ 3761 w 3791"/>
                      <a:gd name="T37" fmla="*/ 3105 h 3363"/>
                      <a:gd name="T38" fmla="*/ 3640 w 3791"/>
                      <a:gd name="T39" fmla="*/ 3363 h 3363"/>
                      <a:gd name="T40" fmla="*/ 3791 w 3791"/>
                      <a:gd name="T41" fmla="*/ 2967 h 3363"/>
                      <a:gd name="T42" fmla="*/ 3803 w 3791"/>
                      <a:gd name="T43" fmla="*/ 2794 h 3363"/>
                      <a:gd name="T44" fmla="*/ 3761 w 3791"/>
                      <a:gd name="T45" fmla="*/ 2458 h 3363"/>
                      <a:gd name="T46" fmla="*/ 3647 w 3791"/>
                      <a:gd name="T47" fmla="*/ 2104 h 3363"/>
                      <a:gd name="T48" fmla="*/ 3467 w 3791"/>
                      <a:gd name="T49" fmla="*/ 1739 h 3363"/>
                      <a:gd name="T50" fmla="*/ 3221 w 3791"/>
                      <a:gd name="T51" fmla="*/ 1385 h 3363"/>
                      <a:gd name="T52" fmla="*/ 2813 w 3791"/>
                      <a:gd name="T53" fmla="*/ 929 h 3363"/>
                      <a:gd name="T54" fmla="*/ 2279 w 3791"/>
                      <a:gd name="T55" fmla="*/ 492 h 3363"/>
                      <a:gd name="T56" fmla="*/ 1727 w 3791"/>
                      <a:gd name="T57" fmla="*/ 192 h 3363"/>
                      <a:gd name="T58" fmla="*/ 1194 w 3791"/>
                      <a:gd name="T59" fmla="*/ 24 h 3363"/>
                      <a:gd name="T60" fmla="*/ 719 w 3791"/>
                      <a:gd name="T61" fmla="*/ 12 h 3363"/>
                      <a:gd name="T62" fmla="*/ 336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2 w 3791"/>
                      <a:gd name="T73" fmla="*/ 1583 h 3363"/>
                      <a:gd name="T74" fmla="*/ 342 w 3791"/>
                      <a:gd name="T75" fmla="*/ 1942 h 3363"/>
                      <a:gd name="T76" fmla="*/ 582 w 3791"/>
                      <a:gd name="T77" fmla="*/ 2302 h 3363"/>
                      <a:gd name="T78" fmla="*/ 990 w 3791"/>
                      <a:gd name="T79" fmla="*/ 2758 h 3363"/>
                      <a:gd name="T80" fmla="*/ 1601 w 3791"/>
                      <a:gd name="T81" fmla="*/ 3237 h 3363"/>
                      <a:gd name="T82" fmla="*/ 1601 w 3791"/>
                      <a:gd name="T83" fmla="*/ 3237 h 3363"/>
                      <a:gd name="T84" fmla="*/ 996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7" name="Freeform 9">
                    <a:extLst>
                      <a:ext uri="{FF2B5EF4-FFF2-40B4-BE49-F238E27FC236}">
                        <a16:creationId xmlns:a16="http://schemas.microsoft.com/office/drawing/2014/main" id="{9D231D31-69B2-404C-A2A1-751E430F2B42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40 w 3527"/>
                      <a:gd name="T1" fmla="*/ 2146 h 3225"/>
                      <a:gd name="T2" fmla="*/ 318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8 w 3527"/>
                      <a:gd name="T15" fmla="*/ 150 h 3225"/>
                      <a:gd name="T16" fmla="*/ 671 w 3527"/>
                      <a:gd name="T17" fmla="*/ 12 h 3225"/>
                      <a:gd name="T18" fmla="*/ 1115 w 3527"/>
                      <a:gd name="T19" fmla="*/ 24 h 3225"/>
                      <a:gd name="T20" fmla="*/ 1613 w 3527"/>
                      <a:gd name="T21" fmla="*/ 174 h 3225"/>
                      <a:gd name="T22" fmla="*/ 2123 w 3527"/>
                      <a:gd name="T23" fmla="*/ 456 h 3225"/>
                      <a:gd name="T24" fmla="*/ 2621 w 3527"/>
                      <a:gd name="T25" fmla="*/ 857 h 3225"/>
                      <a:gd name="T26" fmla="*/ 3083 w 3527"/>
                      <a:gd name="T27" fmla="*/ 1391 h 3225"/>
                      <a:gd name="T28" fmla="*/ 3286 w 3527"/>
                      <a:gd name="T29" fmla="*/ 1726 h 3225"/>
                      <a:gd name="T30" fmla="*/ 3437 w 3527"/>
                      <a:gd name="T31" fmla="*/ 2062 h 3225"/>
                      <a:gd name="T32" fmla="*/ 3520 w 3527"/>
                      <a:gd name="T33" fmla="*/ 2386 h 3225"/>
                      <a:gd name="T34" fmla="*/ 3532 w 3527"/>
                      <a:gd name="T35" fmla="*/ 2680 h 3225"/>
                      <a:gd name="T36" fmla="*/ 3485 w 3527"/>
                      <a:gd name="T37" fmla="*/ 2931 h 3225"/>
                      <a:gd name="T38" fmla="*/ 3370 w 3527"/>
                      <a:gd name="T39" fmla="*/ 3141 h 3225"/>
                      <a:gd name="T40" fmla="*/ 3292 w 3527"/>
                      <a:gd name="T41" fmla="*/ 3225 h 3225"/>
                      <a:gd name="T42" fmla="*/ 3322 w 3527"/>
                      <a:gd name="T43" fmla="*/ 3201 h 3225"/>
                      <a:gd name="T44" fmla="*/ 3455 w 3527"/>
                      <a:gd name="T45" fmla="*/ 3009 h 3225"/>
                      <a:gd name="T46" fmla="*/ 3526 w 3527"/>
                      <a:gd name="T47" fmla="*/ 2769 h 3225"/>
                      <a:gd name="T48" fmla="*/ 3532 w 3527"/>
                      <a:gd name="T49" fmla="*/ 2488 h 3225"/>
                      <a:gd name="T50" fmla="*/ 3473 w 3527"/>
                      <a:gd name="T51" fmla="*/ 2170 h 3225"/>
                      <a:gd name="T52" fmla="*/ 3346 w 3527"/>
                      <a:gd name="T53" fmla="*/ 1834 h 3225"/>
                      <a:gd name="T54" fmla="*/ 3155 w 3527"/>
                      <a:gd name="T55" fmla="*/ 1499 h 3225"/>
                      <a:gd name="T56" fmla="*/ 2825 w 3527"/>
                      <a:gd name="T57" fmla="*/ 1061 h 3225"/>
                      <a:gd name="T58" fmla="*/ 2291 w 3527"/>
                      <a:gd name="T59" fmla="*/ 575 h 3225"/>
                      <a:gd name="T60" fmla="*/ 1781 w 3527"/>
                      <a:gd name="T61" fmla="*/ 252 h 3225"/>
                      <a:gd name="T62" fmla="*/ 1277 w 3527"/>
                      <a:gd name="T63" fmla="*/ 60 h 3225"/>
                      <a:gd name="T64" fmla="*/ 810 w 3527"/>
                      <a:gd name="T65" fmla="*/ 0 h 3225"/>
                      <a:gd name="T66" fmla="*/ 419 w 3527"/>
                      <a:gd name="T67" fmla="*/ 84 h 3225"/>
                      <a:gd name="T68" fmla="*/ 168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2 w 3527"/>
                      <a:gd name="T79" fmla="*/ 1708 h 3225"/>
                      <a:gd name="T80" fmla="*/ 455 w 3527"/>
                      <a:gd name="T81" fmla="*/ 2038 h 3225"/>
                      <a:gd name="T82" fmla="*/ 917 w 3527"/>
                      <a:gd name="T83" fmla="*/ 2572 h 3225"/>
                      <a:gd name="T84" fmla="*/ 1259 w 3527"/>
                      <a:gd name="T85" fmla="*/ 2865 h 3225"/>
                      <a:gd name="T86" fmla="*/ 1613 w 3527"/>
                      <a:gd name="T87" fmla="*/ 3099 h 3225"/>
                      <a:gd name="T88" fmla="*/ 1859 w 3527"/>
                      <a:gd name="T89" fmla="*/ 3225 h 3225"/>
                      <a:gd name="T90" fmla="*/ 1499 w 3527"/>
                      <a:gd name="T91" fmla="*/ 3027 h 3225"/>
                      <a:gd name="T92" fmla="*/ 1146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38" name="Group 10">
                    <a:extLst>
                      <a:ext uri="{FF2B5EF4-FFF2-40B4-BE49-F238E27FC236}">
                        <a16:creationId xmlns:a16="http://schemas.microsoft.com/office/drawing/2014/main" id="{7B3AED24-6F47-421E-B273-DBD8B9E7831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>
                      <a:extLst>
                        <a:ext uri="{FF2B5EF4-FFF2-40B4-BE49-F238E27FC236}">
                          <a16:creationId xmlns:a16="http://schemas.microsoft.com/office/drawing/2014/main" id="{7EA68C0C-091B-400C-952A-D02E07C401FB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58 w 4251"/>
                        <a:gd name="T1" fmla="*/ 3237 h 3794"/>
                        <a:gd name="T2" fmla="*/ 4216 w 4251"/>
                        <a:gd name="T3" fmla="*/ 2961 h 3794"/>
                        <a:gd name="T4" fmla="*/ 4133 w 4251"/>
                        <a:gd name="T5" fmla="*/ 2679 h 3794"/>
                        <a:gd name="T6" fmla="*/ 4012 w 4251"/>
                        <a:gd name="T7" fmla="*/ 2391 h 3794"/>
                        <a:gd name="T8" fmla="*/ 3857 w 4251"/>
                        <a:gd name="T9" fmla="*/ 2098 h 3794"/>
                        <a:gd name="T10" fmla="*/ 3670 w 4251"/>
                        <a:gd name="T11" fmla="*/ 1810 h 3794"/>
                        <a:gd name="T12" fmla="*/ 3449 w 4251"/>
                        <a:gd name="T13" fmla="*/ 1528 h 3794"/>
                        <a:gd name="T14" fmla="*/ 3203 w 4251"/>
                        <a:gd name="T15" fmla="*/ 1252 h 3794"/>
                        <a:gd name="T16" fmla="*/ 2867 w 4251"/>
                        <a:gd name="T17" fmla="*/ 935 h 3794"/>
                        <a:gd name="T18" fmla="*/ 2441 w 4251"/>
                        <a:gd name="T19" fmla="*/ 605 h 3794"/>
                        <a:gd name="T20" fmla="*/ 1997 w 4251"/>
                        <a:gd name="T21" fmla="*/ 341 h 3794"/>
                        <a:gd name="T22" fmla="*/ 1554 w 4251"/>
                        <a:gd name="T23" fmla="*/ 143 h 3794"/>
                        <a:gd name="T24" fmla="*/ 1127 w 4251"/>
                        <a:gd name="T25" fmla="*/ 35 h 3794"/>
                        <a:gd name="T26" fmla="*/ 743 w 4251"/>
                        <a:gd name="T27" fmla="*/ 0 h 3794"/>
                        <a:gd name="T28" fmla="*/ 402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4 w 4251"/>
                        <a:gd name="T35" fmla="*/ 101 h 3794"/>
                        <a:gd name="T36" fmla="*/ 588 w 4251"/>
                        <a:gd name="T37" fmla="*/ 18 h 3794"/>
                        <a:gd name="T38" fmla="*/ 960 w 4251"/>
                        <a:gd name="T39" fmla="*/ 18 h 3794"/>
                        <a:gd name="T40" fmla="*/ 1361 w 4251"/>
                        <a:gd name="T41" fmla="*/ 95 h 3794"/>
                        <a:gd name="T42" fmla="*/ 1787 w 4251"/>
                        <a:gd name="T43" fmla="*/ 245 h 3794"/>
                        <a:gd name="T44" fmla="*/ 2219 w 4251"/>
                        <a:gd name="T45" fmla="*/ 467 h 3794"/>
                        <a:gd name="T46" fmla="*/ 2651 w 4251"/>
                        <a:gd name="T47" fmla="*/ 761 h 3794"/>
                        <a:gd name="T48" fmla="*/ 3070 w 4251"/>
                        <a:gd name="T49" fmla="*/ 1120 h 3794"/>
                        <a:gd name="T50" fmla="*/ 3328 w 4251"/>
                        <a:gd name="T51" fmla="*/ 1390 h 3794"/>
                        <a:gd name="T52" fmla="*/ 3563 w 4251"/>
                        <a:gd name="T53" fmla="*/ 1666 h 3794"/>
                        <a:gd name="T54" fmla="*/ 3766 w 4251"/>
                        <a:gd name="T55" fmla="*/ 1954 h 3794"/>
                        <a:gd name="T56" fmla="*/ 3934 w 4251"/>
                        <a:gd name="T57" fmla="*/ 2247 h 3794"/>
                        <a:gd name="T58" fmla="*/ 4072 w 4251"/>
                        <a:gd name="T59" fmla="*/ 2535 h 3794"/>
                        <a:gd name="T60" fmla="*/ 4175 w 4251"/>
                        <a:gd name="T61" fmla="*/ 2823 h 3794"/>
                        <a:gd name="T62" fmla="*/ 4234 w 4251"/>
                        <a:gd name="T63" fmla="*/ 3105 h 3794"/>
                        <a:gd name="T64" fmla="*/ 4258 w 4251"/>
                        <a:gd name="T65" fmla="*/ 3368 h 3794"/>
                        <a:gd name="T66" fmla="*/ 4246 w 4251"/>
                        <a:gd name="T67" fmla="*/ 3590 h 3794"/>
                        <a:gd name="T68" fmla="*/ 4198 w 4251"/>
                        <a:gd name="T69" fmla="*/ 3794 h 3794"/>
                        <a:gd name="T70" fmla="*/ 4228 w 4251"/>
                        <a:gd name="T71" fmla="*/ 3692 h 3794"/>
                        <a:gd name="T72" fmla="*/ 4258 w 4251"/>
                        <a:gd name="T73" fmla="*/ 3482 h 3794"/>
                        <a:gd name="T74" fmla="*/ 4264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40" name="Group 12">
                      <a:extLst>
                        <a:ext uri="{FF2B5EF4-FFF2-40B4-BE49-F238E27FC236}">
                          <a16:creationId xmlns:a16="http://schemas.microsoft.com/office/drawing/2014/main" id="{451A19DA-7621-4232-AB23-709ED5BDFD85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>
                        <a:extLst>
                          <a:ext uri="{FF2B5EF4-FFF2-40B4-BE49-F238E27FC236}">
                            <a16:creationId xmlns:a16="http://schemas.microsoft.com/office/drawing/2014/main" id="{B778A867-55E7-4195-ADE3-1F44173107C0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2 w 4108"/>
                          <a:gd name="T1" fmla="*/ 186 h 3657"/>
                          <a:gd name="T2" fmla="*/ 443 w 4108"/>
                          <a:gd name="T3" fmla="*/ 54 h 3657"/>
                          <a:gd name="T4" fmla="*/ 773 w 4108"/>
                          <a:gd name="T5" fmla="*/ 6 h 3657"/>
                          <a:gd name="T6" fmla="*/ 1140 w 4108"/>
                          <a:gd name="T7" fmla="*/ 36 h 3657"/>
                          <a:gd name="T8" fmla="*/ 1542 w 4108"/>
                          <a:gd name="T9" fmla="*/ 144 h 3657"/>
                          <a:gd name="T10" fmla="*/ 1955 w 4108"/>
                          <a:gd name="T11" fmla="*/ 324 h 3657"/>
                          <a:gd name="T12" fmla="*/ 2375 w 4108"/>
                          <a:gd name="T13" fmla="*/ 570 h 3657"/>
                          <a:gd name="T14" fmla="*/ 2789 w 4108"/>
                          <a:gd name="T15" fmla="*/ 888 h 3657"/>
                          <a:gd name="T16" fmla="*/ 3113 w 4108"/>
                          <a:gd name="T17" fmla="*/ 1193 h 3657"/>
                          <a:gd name="T18" fmla="*/ 3347 w 4108"/>
                          <a:gd name="T19" fmla="*/ 1451 h 3657"/>
                          <a:gd name="T20" fmla="*/ 3551 w 4108"/>
                          <a:gd name="T21" fmla="*/ 1721 h 3657"/>
                          <a:gd name="T22" fmla="*/ 3731 w 4108"/>
                          <a:gd name="T23" fmla="*/ 1997 h 3657"/>
                          <a:gd name="T24" fmla="*/ 3875 w 4108"/>
                          <a:gd name="T25" fmla="*/ 2272 h 3657"/>
                          <a:gd name="T26" fmla="*/ 3989 w 4108"/>
                          <a:gd name="T27" fmla="*/ 2548 h 3657"/>
                          <a:gd name="T28" fmla="*/ 4073 w 4108"/>
                          <a:gd name="T29" fmla="*/ 2818 h 3657"/>
                          <a:gd name="T30" fmla="*/ 4115 w 4108"/>
                          <a:gd name="T31" fmla="*/ 3070 h 3657"/>
                          <a:gd name="T32" fmla="*/ 4115 w 4108"/>
                          <a:gd name="T33" fmla="*/ 3321 h 3657"/>
                          <a:gd name="T34" fmla="*/ 4073 w 4108"/>
                          <a:gd name="T35" fmla="*/ 3549 h 3657"/>
                          <a:gd name="T36" fmla="*/ 4043 w 4108"/>
                          <a:gd name="T37" fmla="*/ 3657 h 3657"/>
                          <a:gd name="T38" fmla="*/ 4103 w 4108"/>
                          <a:gd name="T39" fmla="*/ 3447 h 3657"/>
                          <a:gd name="T40" fmla="*/ 4121 w 4108"/>
                          <a:gd name="T41" fmla="*/ 3213 h 3657"/>
                          <a:gd name="T42" fmla="*/ 4115 w 4108"/>
                          <a:gd name="T43" fmla="*/ 3070 h 3657"/>
                          <a:gd name="T44" fmla="*/ 4073 w 4108"/>
                          <a:gd name="T45" fmla="*/ 2812 h 3657"/>
                          <a:gd name="T46" fmla="*/ 3995 w 4108"/>
                          <a:gd name="T47" fmla="*/ 2548 h 3657"/>
                          <a:gd name="T48" fmla="*/ 3881 w 4108"/>
                          <a:gd name="T49" fmla="*/ 2272 h 3657"/>
                          <a:gd name="T50" fmla="*/ 3737 w 4108"/>
                          <a:gd name="T51" fmla="*/ 1997 h 3657"/>
                          <a:gd name="T52" fmla="*/ 3557 w 4108"/>
                          <a:gd name="T53" fmla="*/ 1721 h 3657"/>
                          <a:gd name="T54" fmla="*/ 3353 w 4108"/>
                          <a:gd name="T55" fmla="*/ 1451 h 3657"/>
                          <a:gd name="T56" fmla="*/ 3119 w 4108"/>
                          <a:gd name="T57" fmla="*/ 1187 h 3657"/>
                          <a:gd name="T58" fmla="*/ 2801 w 4108"/>
                          <a:gd name="T59" fmla="*/ 888 h 3657"/>
                          <a:gd name="T60" fmla="*/ 2394 w 4108"/>
                          <a:gd name="T61" fmla="*/ 576 h 3657"/>
                          <a:gd name="T62" fmla="*/ 1973 w 4108"/>
                          <a:gd name="T63" fmla="*/ 330 h 3657"/>
                          <a:gd name="T64" fmla="*/ 1548 w 4108"/>
                          <a:gd name="T65" fmla="*/ 144 h 3657"/>
                          <a:gd name="T66" fmla="*/ 1134 w 4108"/>
                          <a:gd name="T67" fmla="*/ 30 h 3657"/>
                          <a:gd name="T68" fmla="*/ 755 w 4108"/>
                          <a:gd name="T69" fmla="*/ 0 h 3657"/>
                          <a:gd name="T70" fmla="*/ 432 w 4108"/>
                          <a:gd name="T71" fmla="*/ 54 h 3657"/>
                          <a:gd name="T72" fmla="*/ 162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42" name="Group 14">
                        <a:extLst>
                          <a:ext uri="{FF2B5EF4-FFF2-40B4-BE49-F238E27FC236}">
                            <a16:creationId xmlns:a16="http://schemas.microsoft.com/office/drawing/2014/main" id="{95E897E3-7613-44ED-90B7-B8FE0F4C596D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>
                          <a:extLst>
                            <a:ext uri="{FF2B5EF4-FFF2-40B4-BE49-F238E27FC236}">
                              <a16:creationId xmlns:a16="http://schemas.microsoft.com/office/drawing/2014/main" id="{B6A49BE2-FA46-4709-98AC-26F6E4D2BA9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4" name="Line 16">
                          <a:extLst>
                            <a:ext uri="{FF2B5EF4-FFF2-40B4-BE49-F238E27FC236}">
                              <a16:creationId xmlns:a16="http://schemas.microsoft.com/office/drawing/2014/main" id="{4174289C-10B7-4601-9B12-F2C441AF6B7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5" name="Line 17">
                          <a:extLst>
                            <a:ext uri="{FF2B5EF4-FFF2-40B4-BE49-F238E27FC236}">
                              <a16:creationId xmlns:a16="http://schemas.microsoft.com/office/drawing/2014/main" id="{53F52E25-A235-452B-89AF-CCA2AA9BE0D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6" name="Line 18">
                          <a:extLst>
                            <a:ext uri="{FF2B5EF4-FFF2-40B4-BE49-F238E27FC236}">
                              <a16:creationId xmlns:a16="http://schemas.microsoft.com/office/drawing/2014/main" id="{4DEBD5E0-AF5B-4815-85E9-04FC8AC929D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7" name="Line 19">
                          <a:extLst>
                            <a:ext uri="{FF2B5EF4-FFF2-40B4-BE49-F238E27FC236}">
                              <a16:creationId xmlns:a16="http://schemas.microsoft.com/office/drawing/2014/main" id="{8F270835-68B5-41EB-B436-9A143F06E4D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8" name="Line 20">
                          <a:extLst>
                            <a:ext uri="{FF2B5EF4-FFF2-40B4-BE49-F238E27FC236}">
                              <a16:creationId xmlns:a16="http://schemas.microsoft.com/office/drawing/2014/main" id="{CDE32E55-091F-45F5-ABCB-EBE68CF5764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9" name="Line 21">
                          <a:extLst>
                            <a:ext uri="{FF2B5EF4-FFF2-40B4-BE49-F238E27FC236}">
                              <a16:creationId xmlns:a16="http://schemas.microsoft.com/office/drawing/2014/main" id="{561AA407-36A1-4D53-AF55-B9879F5977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0" name="Line 22">
                          <a:extLst>
                            <a:ext uri="{FF2B5EF4-FFF2-40B4-BE49-F238E27FC236}">
                              <a16:creationId xmlns:a16="http://schemas.microsoft.com/office/drawing/2014/main" id="{B8CCD871-177A-4774-8D90-FDA7D201C78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" name="Line 23">
                          <a:extLst>
                            <a:ext uri="{FF2B5EF4-FFF2-40B4-BE49-F238E27FC236}">
                              <a16:creationId xmlns:a16="http://schemas.microsoft.com/office/drawing/2014/main" id="{50D8D073-E0FF-47A5-8B56-D25EA3FCABD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" name="Line 24">
                          <a:extLst>
                            <a:ext uri="{FF2B5EF4-FFF2-40B4-BE49-F238E27FC236}">
                              <a16:creationId xmlns:a16="http://schemas.microsoft.com/office/drawing/2014/main" id="{DBC8DB9C-E677-44E2-993F-C896E62776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3" name="Line 25">
                          <a:extLst>
                            <a:ext uri="{FF2B5EF4-FFF2-40B4-BE49-F238E27FC236}">
                              <a16:creationId xmlns:a16="http://schemas.microsoft.com/office/drawing/2014/main" id="{BC464548-60DE-47C3-9AB9-7A4BFCC3F3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4" name="Line 26">
                          <a:extLst>
                            <a:ext uri="{FF2B5EF4-FFF2-40B4-BE49-F238E27FC236}">
                              <a16:creationId xmlns:a16="http://schemas.microsoft.com/office/drawing/2014/main" id="{1BF27967-1665-410B-97F8-E976A0118AE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5" name="Line 27">
                          <a:extLst>
                            <a:ext uri="{FF2B5EF4-FFF2-40B4-BE49-F238E27FC236}">
                              <a16:creationId xmlns:a16="http://schemas.microsoft.com/office/drawing/2014/main" id="{2B02FA4C-C77E-4B14-A0FD-F9116A4E045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6" name="Line 28">
                          <a:extLst>
                            <a:ext uri="{FF2B5EF4-FFF2-40B4-BE49-F238E27FC236}">
                              <a16:creationId xmlns:a16="http://schemas.microsoft.com/office/drawing/2014/main" id="{BC3FBCCF-9EA3-4C13-87AE-B5945E4362F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7" name="Line 29">
                          <a:extLst>
                            <a:ext uri="{FF2B5EF4-FFF2-40B4-BE49-F238E27FC236}">
                              <a16:creationId xmlns:a16="http://schemas.microsoft.com/office/drawing/2014/main" id="{C16F16CE-D136-4F67-9637-E18AE189C67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8" name="Line 30">
                          <a:extLst>
                            <a:ext uri="{FF2B5EF4-FFF2-40B4-BE49-F238E27FC236}">
                              <a16:creationId xmlns:a16="http://schemas.microsoft.com/office/drawing/2014/main" id="{A1F48941-53FC-42E5-944A-B25524E6D97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9" name="Line 31">
                          <a:extLst>
                            <a:ext uri="{FF2B5EF4-FFF2-40B4-BE49-F238E27FC236}">
                              <a16:creationId xmlns:a16="http://schemas.microsoft.com/office/drawing/2014/main" id="{0D2EB61A-7E14-4089-9E73-318CD5CBEB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" name="Line 32">
                          <a:extLst>
                            <a:ext uri="{FF2B5EF4-FFF2-40B4-BE49-F238E27FC236}">
                              <a16:creationId xmlns:a16="http://schemas.microsoft.com/office/drawing/2014/main" id="{8A3BB3ED-AE52-4584-9BC5-224FED8F04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" name="Line 33">
                          <a:extLst>
                            <a:ext uri="{FF2B5EF4-FFF2-40B4-BE49-F238E27FC236}">
                              <a16:creationId xmlns:a16="http://schemas.microsoft.com/office/drawing/2014/main" id="{FC89F382-176B-4045-92B3-BF777404401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" name="Line 34">
                          <a:extLst>
                            <a:ext uri="{FF2B5EF4-FFF2-40B4-BE49-F238E27FC236}">
                              <a16:creationId xmlns:a16="http://schemas.microsoft.com/office/drawing/2014/main" id="{B464D0C0-389F-4D0C-A6C5-EEB78EE7D47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" name="Line 35">
                          <a:extLst>
                            <a:ext uri="{FF2B5EF4-FFF2-40B4-BE49-F238E27FC236}">
                              <a16:creationId xmlns:a16="http://schemas.microsoft.com/office/drawing/2014/main" id="{9B216541-D568-4052-B2B2-2E521C3638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4" name="Line 36">
                          <a:extLst>
                            <a:ext uri="{FF2B5EF4-FFF2-40B4-BE49-F238E27FC236}">
                              <a16:creationId xmlns:a16="http://schemas.microsoft.com/office/drawing/2014/main" id="{69BBA238-F0F5-4DCB-930E-87F009F2D3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5" name="Line 37">
                          <a:extLst>
                            <a:ext uri="{FF2B5EF4-FFF2-40B4-BE49-F238E27FC236}">
                              <a16:creationId xmlns:a16="http://schemas.microsoft.com/office/drawing/2014/main" id="{6B9FD282-CA86-48AC-9D2E-A754F7589C4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6" name="Line 38">
                          <a:extLst>
                            <a:ext uri="{FF2B5EF4-FFF2-40B4-BE49-F238E27FC236}">
                              <a16:creationId xmlns:a16="http://schemas.microsoft.com/office/drawing/2014/main" id="{635A282E-FA46-4D0E-B627-2101545E84F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7" name="Line 39">
                          <a:extLst>
                            <a:ext uri="{FF2B5EF4-FFF2-40B4-BE49-F238E27FC236}">
                              <a16:creationId xmlns:a16="http://schemas.microsoft.com/office/drawing/2014/main" id="{B10E1C2A-14F8-4460-89E0-B4CE0FF0E0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8" name="Line 40">
                          <a:extLst>
                            <a:ext uri="{FF2B5EF4-FFF2-40B4-BE49-F238E27FC236}">
                              <a16:creationId xmlns:a16="http://schemas.microsoft.com/office/drawing/2014/main" id="{5ECEF1BD-9435-48C2-97A7-C13A88C792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9" name="Line 41">
                          <a:extLst>
                            <a:ext uri="{FF2B5EF4-FFF2-40B4-BE49-F238E27FC236}">
                              <a16:creationId xmlns:a16="http://schemas.microsoft.com/office/drawing/2014/main" id="{A413BEF2-65E0-4213-A526-478D673714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0" name="Line 42">
                          <a:extLst>
                            <a:ext uri="{FF2B5EF4-FFF2-40B4-BE49-F238E27FC236}">
                              <a16:creationId xmlns:a16="http://schemas.microsoft.com/office/drawing/2014/main" id="{A26EF110-6895-40EF-B536-AD191C83D3C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1" name="Line 43">
                          <a:extLst>
                            <a:ext uri="{FF2B5EF4-FFF2-40B4-BE49-F238E27FC236}">
                              <a16:creationId xmlns:a16="http://schemas.microsoft.com/office/drawing/2014/main" id="{B91E52FA-5776-401F-8557-40D94C73311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2" name="Line 44">
                          <a:extLst>
                            <a:ext uri="{FF2B5EF4-FFF2-40B4-BE49-F238E27FC236}">
                              <a16:creationId xmlns:a16="http://schemas.microsoft.com/office/drawing/2014/main" id="{3ECF9B83-8A3D-4A93-89A9-F9B755957DA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3" name="Line 45">
                          <a:extLst>
                            <a:ext uri="{FF2B5EF4-FFF2-40B4-BE49-F238E27FC236}">
                              <a16:creationId xmlns:a16="http://schemas.microsoft.com/office/drawing/2014/main" id="{95D9803C-9346-4C9A-9292-0ABA7A44E6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4" name="Line 46">
                          <a:extLst>
                            <a:ext uri="{FF2B5EF4-FFF2-40B4-BE49-F238E27FC236}">
                              <a16:creationId xmlns:a16="http://schemas.microsoft.com/office/drawing/2014/main" id="{AFBD454D-9E18-4F1B-912D-9059B84BF74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5" name="Line 47">
                          <a:extLst>
                            <a:ext uri="{FF2B5EF4-FFF2-40B4-BE49-F238E27FC236}">
                              <a16:creationId xmlns:a16="http://schemas.microsoft.com/office/drawing/2014/main" id="{AE25ADFA-1E76-49AB-A8B6-F396AEFB466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6" name="Line 48">
                          <a:extLst>
                            <a:ext uri="{FF2B5EF4-FFF2-40B4-BE49-F238E27FC236}">
                              <a16:creationId xmlns:a16="http://schemas.microsoft.com/office/drawing/2014/main" id="{0B6E1911-C09E-47FB-9E23-7046CB070A5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7" name="Line 49">
                          <a:extLst>
                            <a:ext uri="{FF2B5EF4-FFF2-40B4-BE49-F238E27FC236}">
                              <a16:creationId xmlns:a16="http://schemas.microsoft.com/office/drawing/2014/main" id="{E25B0573-9FE0-416A-8DFB-6720EEBD53A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8" name="Freeform 50">
                          <a:extLst>
                            <a:ext uri="{FF2B5EF4-FFF2-40B4-BE49-F238E27FC236}">
                              <a16:creationId xmlns:a16="http://schemas.microsoft.com/office/drawing/2014/main" id="{FA147452-BA48-4809-9F29-EDC01FEECACF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12 w 1537"/>
                            <a:gd name="T1" fmla="*/ 1264 h 1768"/>
                            <a:gd name="T2" fmla="*/ 1061 w 1537"/>
                            <a:gd name="T3" fmla="*/ 1402 h 1768"/>
                            <a:gd name="T4" fmla="*/ 1218 w 1537"/>
                            <a:gd name="T5" fmla="*/ 1528 h 1768"/>
                            <a:gd name="T6" fmla="*/ 1373 w 1537"/>
                            <a:gd name="T7" fmla="*/ 1654 h 1768"/>
                            <a:gd name="T8" fmla="*/ 1536 w 1537"/>
                            <a:gd name="T9" fmla="*/ 1768 h 1768"/>
                            <a:gd name="T10" fmla="*/ 1542 w 1537"/>
                            <a:gd name="T11" fmla="*/ 1768 h 1768"/>
                            <a:gd name="T12" fmla="*/ 1379 w 1537"/>
                            <a:gd name="T13" fmla="*/ 1654 h 1768"/>
                            <a:gd name="T14" fmla="*/ 1224 w 1537"/>
                            <a:gd name="T15" fmla="*/ 1534 h 1768"/>
                            <a:gd name="T16" fmla="*/ 1067 w 1537"/>
                            <a:gd name="T17" fmla="*/ 1402 h 1768"/>
                            <a:gd name="T18" fmla="*/ 918 w 1537"/>
                            <a:gd name="T19" fmla="*/ 1258 h 1768"/>
                            <a:gd name="T20" fmla="*/ 767 w 1537"/>
                            <a:gd name="T21" fmla="*/ 1115 h 1768"/>
                            <a:gd name="T22" fmla="*/ 630 w 1537"/>
                            <a:gd name="T23" fmla="*/ 959 h 1768"/>
                            <a:gd name="T24" fmla="*/ 498 w 1537"/>
                            <a:gd name="T25" fmla="*/ 803 h 1768"/>
                            <a:gd name="T26" fmla="*/ 378 w 1537"/>
                            <a:gd name="T27" fmla="*/ 647 h 1768"/>
                            <a:gd name="T28" fmla="*/ 270 w 1537"/>
                            <a:gd name="T29" fmla="*/ 485 h 1768"/>
                            <a:gd name="T30" fmla="*/ 168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8 w 1537"/>
                            <a:gd name="T41" fmla="*/ 335 h 1768"/>
                            <a:gd name="T42" fmla="*/ 270 w 1537"/>
                            <a:gd name="T43" fmla="*/ 491 h 1768"/>
                            <a:gd name="T44" fmla="*/ 378 w 1537"/>
                            <a:gd name="T45" fmla="*/ 653 h 1768"/>
                            <a:gd name="T46" fmla="*/ 498 w 1537"/>
                            <a:gd name="T47" fmla="*/ 809 h 1768"/>
                            <a:gd name="T48" fmla="*/ 630 w 1537"/>
                            <a:gd name="T49" fmla="*/ 965 h 1768"/>
                            <a:gd name="T50" fmla="*/ 767 w 1537"/>
                            <a:gd name="T51" fmla="*/ 1121 h 1768"/>
                            <a:gd name="T52" fmla="*/ 912 w 1537"/>
                            <a:gd name="T53" fmla="*/ 1264 h 1768"/>
                            <a:gd name="T54" fmla="*/ 912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79" name="Group 51">
                          <a:extLst>
                            <a:ext uri="{FF2B5EF4-FFF2-40B4-BE49-F238E27FC236}">
                              <a16:creationId xmlns:a16="http://schemas.microsoft.com/office/drawing/2014/main" id="{08CC869B-94BF-49A3-B18E-FCE5E23B4B2C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6" name="Oval 52">
                            <a:extLst>
                              <a:ext uri="{FF2B5EF4-FFF2-40B4-BE49-F238E27FC236}">
                                <a16:creationId xmlns:a16="http://schemas.microsoft.com/office/drawing/2014/main" id="{5CC8AF4F-63D3-4399-B1D9-57031345B05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7" name="Oval 53">
                            <a:extLst>
                              <a:ext uri="{FF2B5EF4-FFF2-40B4-BE49-F238E27FC236}">
                                <a16:creationId xmlns:a16="http://schemas.microsoft.com/office/drawing/2014/main" id="{192B4EC6-C3E2-4849-AE6B-C2F7A27B76F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8" name="Oval 54">
                            <a:extLst>
                              <a:ext uri="{FF2B5EF4-FFF2-40B4-BE49-F238E27FC236}">
                                <a16:creationId xmlns:a16="http://schemas.microsoft.com/office/drawing/2014/main" id="{A80C7B1B-74D7-4E32-989C-2959E7B6396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9" name="Oval 55">
                            <a:extLst>
                              <a:ext uri="{FF2B5EF4-FFF2-40B4-BE49-F238E27FC236}">
                                <a16:creationId xmlns:a16="http://schemas.microsoft.com/office/drawing/2014/main" id="{7E0EA3DD-9332-41D2-9173-4D35FCB2E73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20" name="Oval 56">
                            <a:extLst>
                              <a:ext uri="{FF2B5EF4-FFF2-40B4-BE49-F238E27FC236}">
                                <a16:creationId xmlns:a16="http://schemas.microsoft.com/office/drawing/2014/main" id="{3DD5D738-5E11-475D-B4C9-DD787D51F74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21" name="Oval 57">
                            <a:extLst>
                              <a:ext uri="{FF2B5EF4-FFF2-40B4-BE49-F238E27FC236}">
                                <a16:creationId xmlns:a16="http://schemas.microsoft.com/office/drawing/2014/main" id="{D8528AC1-56FE-40AF-A336-88C51CB87EC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22" name="Oval 58">
                            <a:extLst>
                              <a:ext uri="{FF2B5EF4-FFF2-40B4-BE49-F238E27FC236}">
                                <a16:creationId xmlns:a16="http://schemas.microsoft.com/office/drawing/2014/main" id="{223CE6AC-3DF6-4322-9790-96D17D85E1D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23" name="Oval 59">
                            <a:extLst>
                              <a:ext uri="{FF2B5EF4-FFF2-40B4-BE49-F238E27FC236}">
                                <a16:creationId xmlns:a16="http://schemas.microsoft.com/office/drawing/2014/main" id="{85E3C688-6880-4BAE-8EB8-EC40D597C11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24" name="Oval 60">
                            <a:extLst>
                              <a:ext uri="{FF2B5EF4-FFF2-40B4-BE49-F238E27FC236}">
                                <a16:creationId xmlns:a16="http://schemas.microsoft.com/office/drawing/2014/main" id="{06B72993-251F-4DCA-B3BE-3D996AA05C4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25" name="Oval 61">
                            <a:extLst>
                              <a:ext uri="{FF2B5EF4-FFF2-40B4-BE49-F238E27FC236}">
                                <a16:creationId xmlns:a16="http://schemas.microsoft.com/office/drawing/2014/main" id="{DDD35B02-1A63-4091-BC46-42805EB3826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26" name="Oval 62">
                            <a:extLst>
                              <a:ext uri="{FF2B5EF4-FFF2-40B4-BE49-F238E27FC236}">
                                <a16:creationId xmlns:a16="http://schemas.microsoft.com/office/drawing/2014/main" id="{7599DFF9-27DD-447F-98C8-03BC4B18420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27" name="Oval 63">
                            <a:extLst>
                              <a:ext uri="{FF2B5EF4-FFF2-40B4-BE49-F238E27FC236}">
                                <a16:creationId xmlns:a16="http://schemas.microsoft.com/office/drawing/2014/main" id="{329938B3-F49C-47B5-92B3-CAC33C94C6E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</p:grpSp>
                    <p:sp>
                      <p:nvSpPr>
                        <p:cNvPr id="80" name="Line 64">
                          <a:extLst>
                            <a:ext uri="{FF2B5EF4-FFF2-40B4-BE49-F238E27FC236}">
                              <a16:creationId xmlns:a16="http://schemas.microsoft.com/office/drawing/2014/main" id="{49379F44-C3CA-4986-BDB6-80C2673F0C3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1" name="Line 65">
                          <a:extLst>
                            <a:ext uri="{FF2B5EF4-FFF2-40B4-BE49-F238E27FC236}">
                              <a16:creationId xmlns:a16="http://schemas.microsoft.com/office/drawing/2014/main" id="{22DDDD02-7A2E-4086-AED6-D21E309176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2" name="Line 66">
                          <a:extLst>
                            <a:ext uri="{FF2B5EF4-FFF2-40B4-BE49-F238E27FC236}">
                              <a16:creationId xmlns:a16="http://schemas.microsoft.com/office/drawing/2014/main" id="{F65673FB-7B29-4E42-9000-A655D11CB2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3" name="Line 67">
                          <a:extLst>
                            <a:ext uri="{FF2B5EF4-FFF2-40B4-BE49-F238E27FC236}">
                              <a16:creationId xmlns:a16="http://schemas.microsoft.com/office/drawing/2014/main" id="{9CF65EA9-F703-4C5D-862C-F9DA55A8446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4" name="Line 68">
                          <a:extLst>
                            <a:ext uri="{FF2B5EF4-FFF2-40B4-BE49-F238E27FC236}">
                              <a16:creationId xmlns:a16="http://schemas.microsoft.com/office/drawing/2014/main" id="{040F8F7B-23D1-40AD-9C69-DF8C9559FF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5" name="Line 69">
                          <a:extLst>
                            <a:ext uri="{FF2B5EF4-FFF2-40B4-BE49-F238E27FC236}">
                              <a16:creationId xmlns:a16="http://schemas.microsoft.com/office/drawing/2014/main" id="{5CB17D28-2EFA-4E1D-8692-F7218E6F98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6" name="Line 70">
                          <a:extLst>
                            <a:ext uri="{FF2B5EF4-FFF2-40B4-BE49-F238E27FC236}">
                              <a16:creationId xmlns:a16="http://schemas.microsoft.com/office/drawing/2014/main" id="{B2FF8A23-AF0B-49AE-BAE5-2DB6E6E1C6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7" name="Line 71">
                          <a:extLst>
                            <a:ext uri="{FF2B5EF4-FFF2-40B4-BE49-F238E27FC236}">
                              <a16:creationId xmlns:a16="http://schemas.microsoft.com/office/drawing/2014/main" id="{855C3898-00E2-42A6-AF62-D72E4EACC70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8" name="Line 72">
                          <a:extLst>
                            <a:ext uri="{FF2B5EF4-FFF2-40B4-BE49-F238E27FC236}">
                              <a16:creationId xmlns:a16="http://schemas.microsoft.com/office/drawing/2014/main" id="{3D3BECC5-731C-4F37-818A-2FF29497A6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9" name="Line 73">
                          <a:extLst>
                            <a:ext uri="{FF2B5EF4-FFF2-40B4-BE49-F238E27FC236}">
                              <a16:creationId xmlns:a16="http://schemas.microsoft.com/office/drawing/2014/main" id="{A9E9010F-E146-4B4F-965A-4CFBC1F5E07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0" name="Line 74">
                          <a:extLst>
                            <a:ext uri="{FF2B5EF4-FFF2-40B4-BE49-F238E27FC236}">
                              <a16:creationId xmlns:a16="http://schemas.microsoft.com/office/drawing/2014/main" id="{F64B3FC7-997C-45E3-B76E-D3E176417C8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1" name="Line 75">
                          <a:extLst>
                            <a:ext uri="{FF2B5EF4-FFF2-40B4-BE49-F238E27FC236}">
                              <a16:creationId xmlns:a16="http://schemas.microsoft.com/office/drawing/2014/main" id="{57E5A409-871F-439F-89CD-FF4F668BFD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2" name="Line 76">
                          <a:extLst>
                            <a:ext uri="{FF2B5EF4-FFF2-40B4-BE49-F238E27FC236}">
                              <a16:creationId xmlns:a16="http://schemas.microsoft.com/office/drawing/2014/main" id="{0C9AEBDB-34BF-4243-9901-34592F20AB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3" name="Line 77">
                          <a:extLst>
                            <a:ext uri="{FF2B5EF4-FFF2-40B4-BE49-F238E27FC236}">
                              <a16:creationId xmlns:a16="http://schemas.microsoft.com/office/drawing/2014/main" id="{974BD048-7189-4491-9EF6-5462007A5A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4" name="Line 78">
                          <a:extLst>
                            <a:ext uri="{FF2B5EF4-FFF2-40B4-BE49-F238E27FC236}">
                              <a16:creationId xmlns:a16="http://schemas.microsoft.com/office/drawing/2014/main" id="{24E0FD80-C35C-469E-89FF-FB7069C3900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5" name="Line 79">
                          <a:extLst>
                            <a:ext uri="{FF2B5EF4-FFF2-40B4-BE49-F238E27FC236}">
                              <a16:creationId xmlns:a16="http://schemas.microsoft.com/office/drawing/2014/main" id="{9B824C2F-3F60-4415-ABCE-BEA52289C6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6" name="Line 80">
                          <a:extLst>
                            <a:ext uri="{FF2B5EF4-FFF2-40B4-BE49-F238E27FC236}">
                              <a16:creationId xmlns:a16="http://schemas.microsoft.com/office/drawing/2014/main" id="{8BEF8A81-F2FC-417A-8335-0E7E1081A8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7" name="Line 81">
                          <a:extLst>
                            <a:ext uri="{FF2B5EF4-FFF2-40B4-BE49-F238E27FC236}">
                              <a16:creationId xmlns:a16="http://schemas.microsoft.com/office/drawing/2014/main" id="{3D737EDD-30EB-4625-9EE6-9B26519F428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8" name="Line 82">
                          <a:extLst>
                            <a:ext uri="{FF2B5EF4-FFF2-40B4-BE49-F238E27FC236}">
                              <a16:creationId xmlns:a16="http://schemas.microsoft.com/office/drawing/2014/main" id="{6CAAFA4A-BAFC-4B61-BB1E-CC431599536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9" name="Line 83">
                          <a:extLst>
                            <a:ext uri="{FF2B5EF4-FFF2-40B4-BE49-F238E27FC236}">
                              <a16:creationId xmlns:a16="http://schemas.microsoft.com/office/drawing/2014/main" id="{D098B7BD-0E66-47C7-93B5-A2B0F5C0D62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0" name="Line 84">
                          <a:extLst>
                            <a:ext uri="{FF2B5EF4-FFF2-40B4-BE49-F238E27FC236}">
                              <a16:creationId xmlns:a16="http://schemas.microsoft.com/office/drawing/2014/main" id="{5DE99C16-A1AE-4829-9514-F4CE74B1AC2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1" name="Line 85">
                          <a:extLst>
                            <a:ext uri="{FF2B5EF4-FFF2-40B4-BE49-F238E27FC236}">
                              <a16:creationId xmlns:a16="http://schemas.microsoft.com/office/drawing/2014/main" id="{689A4EA0-9005-46D5-A2E3-A7D8B0F8C3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2" name="Line 86">
                          <a:extLst>
                            <a:ext uri="{FF2B5EF4-FFF2-40B4-BE49-F238E27FC236}">
                              <a16:creationId xmlns:a16="http://schemas.microsoft.com/office/drawing/2014/main" id="{511BA6A8-3E95-4772-8EFB-9CDA1E6C5E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3" name="Line 87">
                          <a:extLst>
                            <a:ext uri="{FF2B5EF4-FFF2-40B4-BE49-F238E27FC236}">
                              <a16:creationId xmlns:a16="http://schemas.microsoft.com/office/drawing/2014/main" id="{F0960323-30D6-482E-8521-562146A6BF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4" name="Line 88">
                          <a:extLst>
                            <a:ext uri="{FF2B5EF4-FFF2-40B4-BE49-F238E27FC236}">
                              <a16:creationId xmlns:a16="http://schemas.microsoft.com/office/drawing/2014/main" id="{9265B83A-9B5F-40CA-8C59-523C1407D90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5" name="Line 89">
                          <a:extLst>
                            <a:ext uri="{FF2B5EF4-FFF2-40B4-BE49-F238E27FC236}">
                              <a16:creationId xmlns:a16="http://schemas.microsoft.com/office/drawing/2014/main" id="{075E8245-06CF-423B-9714-B85D66D52A5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6" name="Line 90">
                          <a:extLst>
                            <a:ext uri="{FF2B5EF4-FFF2-40B4-BE49-F238E27FC236}">
                              <a16:creationId xmlns:a16="http://schemas.microsoft.com/office/drawing/2014/main" id="{73BE193F-84E0-4484-865C-0442E798AEF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" name="Line 91">
                          <a:extLst>
                            <a:ext uri="{FF2B5EF4-FFF2-40B4-BE49-F238E27FC236}">
                              <a16:creationId xmlns:a16="http://schemas.microsoft.com/office/drawing/2014/main" id="{29B650C7-0A9A-44E2-B43F-8AB377A0DB0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" name="Line 92">
                          <a:extLst>
                            <a:ext uri="{FF2B5EF4-FFF2-40B4-BE49-F238E27FC236}">
                              <a16:creationId xmlns:a16="http://schemas.microsoft.com/office/drawing/2014/main" id="{B0352F7C-7FA8-4C70-8D79-2C3AFBBF8C6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" name="Line 93">
                          <a:extLst>
                            <a:ext uri="{FF2B5EF4-FFF2-40B4-BE49-F238E27FC236}">
                              <a16:creationId xmlns:a16="http://schemas.microsoft.com/office/drawing/2014/main" id="{329B7AA6-6B9A-4F94-A6A9-702265E029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" name="Line 94">
                          <a:extLst>
                            <a:ext uri="{FF2B5EF4-FFF2-40B4-BE49-F238E27FC236}">
                              <a16:creationId xmlns:a16="http://schemas.microsoft.com/office/drawing/2014/main" id="{763D193D-1769-43E2-9A16-A7695D4B6E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" name="Line 95">
                          <a:extLst>
                            <a:ext uri="{FF2B5EF4-FFF2-40B4-BE49-F238E27FC236}">
                              <a16:creationId xmlns:a16="http://schemas.microsoft.com/office/drawing/2014/main" id="{D8C0926C-9888-4793-892D-786A364E1A5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" name="Line 96">
                          <a:extLst>
                            <a:ext uri="{FF2B5EF4-FFF2-40B4-BE49-F238E27FC236}">
                              <a16:creationId xmlns:a16="http://schemas.microsoft.com/office/drawing/2014/main" id="{0AA49CE1-436B-4140-A755-D716DA91611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" name="Line 97">
                          <a:extLst>
                            <a:ext uri="{FF2B5EF4-FFF2-40B4-BE49-F238E27FC236}">
                              <a16:creationId xmlns:a16="http://schemas.microsoft.com/office/drawing/2014/main" id="{FE587EAB-9A2E-438E-A39F-453E6AB6339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" name="Line 98">
                          <a:extLst>
                            <a:ext uri="{FF2B5EF4-FFF2-40B4-BE49-F238E27FC236}">
                              <a16:creationId xmlns:a16="http://schemas.microsoft.com/office/drawing/2014/main" id="{0B096690-D85A-41CD-8F7F-E47DDEE4D3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5" name="Line 99">
                          <a:extLst>
                            <a:ext uri="{FF2B5EF4-FFF2-40B4-BE49-F238E27FC236}">
                              <a16:creationId xmlns:a16="http://schemas.microsoft.com/office/drawing/2014/main" id="{A93A9CF7-77C1-47AE-A84E-9A4EB4E70F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>
                <a:extLst>
                  <a:ext uri="{FF2B5EF4-FFF2-40B4-BE49-F238E27FC236}">
                    <a16:creationId xmlns:a16="http://schemas.microsoft.com/office/drawing/2014/main" id="{30FA2F66-2247-4FEA-8DAA-464ABDB64BE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>
                  <a:extLst>
                    <a:ext uri="{FF2B5EF4-FFF2-40B4-BE49-F238E27FC236}">
                      <a16:creationId xmlns:a16="http://schemas.microsoft.com/office/drawing/2014/main" id="{2EE33E53-6E34-4974-844B-DAD0A4A8D154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" name="Line 102">
                  <a:extLst>
                    <a:ext uri="{FF2B5EF4-FFF2-40B4-BE49-F238E27FC236}">
                      <a16:creationId xmlns:a16="http://schemas.microsoft.com/office/drawing/2014/main" id="{8014D281-574D-44FC-94E4-C1BD0CE0AA0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23" name="Group 103">
                  <a:extLst>
                    <a:ext uri="{FF2B5EF4-FFF2-40B4-BE49-F238E27FC236}">
                      <a16:creationId xmlns:a16="http://schemas.microsoft.com/office/drawing/2014/main" id="{A60273E2-7F10-4B2C-82B3-4B8D9F44749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>
                    <a:extLst>
                      <a:ext uri="{FF2B5EF4-FFF2-40B4-BE49-F238E27FC236}">
                        <a16:creationId xmlns:a16="http://schemas.microsoft.com/office/drawing/2014/main" id="{C9A229DA-96EE-4E61-87EE-42FD5E7D4E6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5" name="Freeform 105">
                    <a:extLst>
                      <a:ext uri="{FF2B5EF4-FFF2-40B4-BE49-F238E27FC236}">
                        <a16:creationId xmlns:a16="http://schemas.microsoft.com/office/drawing/2014/main" id="{06176BF5-0B34-42E7-8A8B-857151DED22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6" name="Line 106">
                    <a:extLst>
                      <a:ext uri="{FF2B5EF4-FFF2-40B4-BE49-F238E27FC236}">
                        <a16:creationId xmlns:a16="http://schemas.microsoft.com/office/drawing/2014/main" id="{6FF4E0F1-F927-4050-B962-2512810AEC6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7" name="Line 107">
                    <a:extLst>
                      <a:ext uri="{FF2B5EF4-FFF2-40B4-BE49-F238E27FC236}">
                        <a16:creationId xmlns:a16="http://schemas.microsoft.com/office/drawing/2014/main" id="{03454FD1-ABA9-47E2-9C7B-BA64D305434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8" name="Line 108">
                    <a:extLst>
                      <a:ext uri="{FF2B5EF4-FFF2-40B4-BE49-F238E27FC236}">
                        <a16:creationId xmlns:a16="http://schemas.microsoft.com/office/drawing/2014/main" id="{46B0C1B0-C473-4A94-8369-F540E696067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9" name="Line 109">
                    <a:extLst>
                      <a:ext uri="{FF2B5EF4-FFF2-40B4-BE49-F238E27FC236}">
                        <a16:creationId xmlns:a16="http://schemas.microsoft.com/office/drawing/2014/main" id="{B3C00442-BEDA-462A-B87F-9F5EE0642AF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0" name="Line 110">
                    <a:extLst>
                      <a:ext uri="{FF2B5EF4-FFF2-40B4-BE49-F238E27FC236}">
                        <a16:creationId xmlns:a16="http://schemas.microsoft.com/office/drawing/2014/main" id="{AD9DB947-D623-4F03-BD80-4AFCDFA123E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1" name="Line 111">
                    <a:extLst>
                      <a:ext uri="{FF2B5EF4-FFF2-40B4-BE49-F238E27FC236}">
                        <a16:creationId xmlns:a16="http://schemas.microsoft.com/office/drawing/2014/main" id="{83BAABAF-0E79-403B-9186-4A400A6A672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2" name="Line 112">
                    <a:extLst>
                      <a:ext uri="{FF2B5EF4-FFF2-40B4-BE49-F238E27FC236}">
                        <a16:creationId xmlns:a16="http://schemas.microsoft.com/office/drawing/2014/main" id="{F464E31E-4827-4759-9540-5F5D729AA24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" name="Group 113">
              <a:extLst>
                <a:ext uri="{FF2B5EF4-FFF2-40B4-BE49-F238E27FC236}">
                  <a16:creationId xmlns:a16="http://schemas.microsoft.com/office/drawing/2014/main" id="{F8207426-6772-46AC-9098-13A0D7D4AE9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7" name="Freeform 114">
                <a:extLst>
                  <a:ext uri="{FF2B5EF4-FFF2-40B4-BE49-F238E27FC236}">
                    <a16:creationId xmlns:a16="http://schemas.microsoft.com/office/drawing/2014/main" id="{DF3BC572-BCD6-4EEB-9993-D3AEB81305F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6 w 1435"/>
                  <a:gd name="T1" fmla="*/ 1150 h 1618"/>
                  <a:gd name="T2" fmla="*/ 744 w 1435"/>
                  <a:gd name="T3" fmla="*/ 1019 h 1618"/>
                  <a:gd name="T4" fmla="*/ 612 w 1435"/>
                  <a:gd name="T5" fmla="*/ 875 h 1618"/>
                  <a:gd name="T6" fmla="*/ 492 w 1435"/>
                  <a:gd name="T7" fmla="*/ 737 h 1618"/>
                  <a:gd name="T8" fmla="*/ 378 w 1435"/>
                  <a:gd name="T9" fmla="*/ 593 h 1618"/>
                  <a:gd name="T10" fmla="*/ 276 w 1435"/>
                  <a:gd name="T11" fmla="*/ 443 h 1618"/>
                  <a:gd name="T12" fmla="*/ 174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4 w 1435"/>
                  <a:gd name="T23" fmla="*/ 305 h 1618"/>
                  <a:gd name="T24" fmla="*/ 270 w 1435"/>
                  <a:gd name="T25" fmla="*/ 449 h 1618"/>
                  <a:gd name="T26" fmla="*/ 378 w 1435"/>
                  <a:gd name="T27" fmla="*/ 593 h 1618"/>
                  <a:gd name="T28" fmla="*/ 492 w 1435"/>
                  <a:gd name="T29" fmla="*/ 737 h 1618"/>
                  <a:gd name="T30" fmla="*/ 612 w 1435"/>
                  <a:gd name="T31" fmla="*/ 881 h 1618"/>
                  <a:gd name="T32" fmla="*/ 738 w 1435"/>
                  <a:gd name="T33" fmla="*/ 1019 h 1618"/>
                  <a:gd name="T34" fmla="*/ 876 w 1435"/>
                  <a:gd name="T35" fmla="*/ 1150 h 1618"/>
                  <a:gd name="T36" fmla="*/ 1014 w 1435"/>
                  <a:gd name="T37" fmla="*/ 1276 h 1618"/>
                  <a:gd name="T38" fmla="*/ 1152 w 1435"/>
                  <a:gd name="T39" fmla="*/ 1396 h 1618"/>
                  <a:gd name="T40" fmla="*/ 1290 w 1435"/>
                  <a:gd name="T41" fmla="*/ 1510 h 1618"/>
                  <a:gd name="T42" fmla="*/ 1434 w 1435"/>
                  <a:gd name="T43" fmla="*/ 1618 h 1618"/>
                  <a:gd name="T44" fmla="*/ 1440 w 1435"/>
                  <a:gd name="T45" fmla="*/ 1618 h 1618"/>
                  <a:gd name="T46" fmla="*/ 1297 w 1435"/>
                  <a:gd name="T47" fmla="*/ 1510 h 1618"/>
                  <a:gd name="T48" fmla="*/ 1158 w 1435"/>
                  <a:gd name="T49" fmla="*/ 1396 h 1618"/>
                  <a:gd name="T50" fmla="*/ 1014 w 1435"/>
                  <a:gd name="T51" fmla="*/ 1276 h 1618"/>
                  <a:gd name="T52" fmla="*/ 876 w 1435"/>
                  <a:gd name="T53" fmla="*/ 1150 h 1618"/>
                  <a:gd name="T54" fmla="*/ 876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" name="Freeform 115">
                <a:extLst>
                  <a:ext uri="{FF2B5EF4-FFF2-40B4-BE49-F238E27FC236}">
                    <a16:creationId xmlns:a16="http://schemas.microsoft.com/office/drawing/2014/main" id="{FF72E1D9-E2D5-4930-88F4-952117C83E6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60 w 1668"/>
                  <a:gd name="T1" fmla="*/ 1463 h 2014"/>
                  <a:gd name="T2" fmla="*/ 791 w 1668"/>
                  <a:gd name="T3" fmla="*/ 1289 h 2014"/>
                  <a:gd name="T4" fmla="*/ 636 w 1668"/>
                  <a:gd name="T5" fmla="*/ 1115 h 2014"/>
                  <a:gd name="T6" fmla="*/ 491 w 1668"/>
                  <a:gd name="T7" fmla="*/ 929 h 2014"/>
                  <a:gd name="T8" fmla="*/ 366 w 1668"/>
                  <a:gd name="T9" fmla="*/ 743 h 2014"/>
                  <a:gd name="T10" fmla="*/ 252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2 w 1668"/>
                  <a:gd name="T25" fmla="*/ 569 h 2014"/>
                  <a:gd name="T26" fmla="*/ 366 w 1668"/>
                  <a:gd name="T27" fmla="*/ 755 h 2014"/>
                  <a:gd name="T28" fmla="*/ 491 w 1668"/>
                  <a:gd name="T29" fmla="*/ 935 h 2014"/>
                  <a:gd name="T30" fmla="*/ 636 w 1668"/>
                  <a:gd name="T31" fmla="*/ 1115 h 2014"/>
                  <a:gd name="T32" fmla="*/ 791 w 1668"/>
                  <a:gd name="T33" fmla="*/ 1295 h 2014"/>
                  <a:gd name="T34" fmla="*/ 960 w 1668"/>
                  <a:gd name="T35" fmla="*/ 1463 h 2014"/>
                  <a:gd name="T36" fmla="*/ 1133 w 1668"/>
                  <a:gd name="T37" fmla="*/ 1618 h 2014"/>
                  <a:gd name="T38" fmla="*/ 1307 w 1668"/>
                  <a:gd name="T39" fmla="*/ 1762 h 2014"/>
                  <a:gd name="T40" fmla="*/ 1487 w 1668"/>
                  <a:gd name="T41" fmla="*/ 1894 h 2014"/>
                  <a:gd name="T42" fmla="*/ 1667 w 1668"/>
                  <a:gd name="T43" fmla="*/ 2014 h 2014"/>
                  <a:gd name="T44" fmla="*/ 1673 w 1668"/>
                  <a:gd name="T45" fmla="*/ 2014 h 2014"/>
                  <a:gd name="T46" fmla="*/ 1487 w 1668"/>
                  <a:gd name="T47" fmla="*/ 1894 h 2014"/>
                  <a:gd name="T48" fmla="*/ 1307 w 1668"/>
                  <a:gd name="T49" fmla="*/ 1762 h 2014"/>
                  <a:gd name="T50" fmla="*/ 1133 w 1668"/>
                  <a:gd name="T51" fmla="*/ 1618 h 2014"/>
                  <a:gd name="T52" fmla="*/ 960 w 1668"/>
                  <a:gd name="T53" fmla="*/ 1463 h 2014"/>
                  <a:gd name="T54" fmla="*/ 960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" name="Rectangle 116">
                <a:extLst>
                  <a:ext uri="{FF2B5EF4-FFF2-40B4-BE49-F238E27FC236}">
                    <a16:creationId xmlns:a16="http://schemas.microsoft.com/office/drawing/2014/main" id="{850D70E5-3B0F-4966-80A5-E98BF4AE7C0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" name="Rectangle 117">
                <a:extLst>
                  <a:ext uri="{FF2B5EF4-FFF2-40B4-BE49-F238E27FC236}">
                    <a16:creationId xmlns:a16="http://schemas.microsoft.com/office/drawing/2014/main" id="{50B0C151-4323-4F4D-A73E-FDAF671BDBD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1" name="Rectangle 118">
                <a:extLst>
                  <a:ext uri="{FF2B5EF4-FFF2-40B4-BE49-F238E27FC236}">
                    <a16:creationId xmlns:a16="http://schemas.microsoft.com/office/drawing/2014/main" id="{39A7F7A7-BF1B-4583-B575-CA03CB88BEA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2" name="Rectangle 119">
                <a:extLst>
                  <a:ext uri="{FF2B5EF4-FFF2-40B4-BE49-F238E27FC236}">
                    <a16:creationId xmlns:a16="http://schemas.microsoft.com/office/drawing/2014/main" id="{FAB06B8E-01B3-4145-877E-5480AB0E727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grpSp>
            <p:nvGrpSpPr>
              <p:cNvPr id="13" name="Group 120">
                <a:extLst>
                  <a:ext uri="{FF2B5EF4-FFF2-40B4-BE49-F238E27FC236}">
                    <a16:creationId xmlns:a16="http://schemas.microsoft.com/office/drawing/2014/main" id="{1EADFB78-014A-4A4A-9E3C-669D57C68E5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4" name="Oval 121">
                  <a:extLst>
                    <a:ext uri="{FF2B5EF4-FFF2-40B4-BE49-F238E27FC236}">
                      <a16:creationId xmlns:a16="http://schemas.microsoft.com/office/drawing/2014/main" id="{F383C442-77D8-412D-B545-D6A39145F747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5" name="Freeform 122">
                  <a:extLst>
                    <a:ext uri="{FF2B5EF4-FFF2-40B4-BE49-F238E27FC236}">
                      <a16:creationId xmlns:a16="http://schemas.microsoft.com/office/drawing/2014/main" id="{D0A09430-E7F6-4086-9C12-DA490CF40156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6" name="Freeform 123">
                  <a:extLst>
                    <a:ext uri="{FF2B5EF4-FFF2-40B4-BE49-F238E27FC236}">
                      <a16:creationId xmlns:a16="http://schemas.microsoft.com/office/drawing/2014/main" id="{21419EEF-BC1C-4DD7-B66D-5E274D58391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7" name="Freeform 124">
                  <a:extLst>
                    <a:ext uri="{FF2B5EF4-FFF2-40B4-BE49-F238E27FC236}">
                      <a16:creationId xmlns:a16="http://schemas.microsoft.com/office/drawing/2014/main" id="{A501B5BD-B037-4274-A992-EBB89E599F8B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8" name="Freeform 125">
                  <a:extLst>
                    <a:ext uri="{FF2B5EF4-FFF2-40B4-BE49-F238E27FC236}">
                      <a16:creationId xmlns:a16="http://schemas.microsoft.com/office/drawing/2014/main" id="{7952FB22-2E67-482F-A061-1EA64245F3C5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</p:grpSp>
        </p:grpSp>
      </p:grpSp>
      <p:sp>
        <p:nvSpPr>
          <p:cNvPr id="5246" name="Rectangle 126">
            <a:extLst>
              <a:ext uri="{FF2B5EF4-FFF2-40B4-BE49-F238E27FC236}">
                <a16:creationId xmlns:a16="http://schemas.microsoft.com/office/drawing/2014/main" id="{18DFBB2E-A0ED-4284-96C8-8B77EDBFB8DC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5247" name="Rectangle 127">
            <a:extLst>
              <a:ext uri="{FF2B5EF4-FFF2-40B4-BE49-F238E27FC236}">
                <a16:creationId xmlns:a16="http://schemas.microsoft.com/office/drawing/2014/main" id="{C4E1BCCC-1E59-4F49-83E1-A0A61B780961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128" name="Rectangle 128">
            <a:extLst>
              <a:ext uri="{FF2B5EF4-FFF2-40B4-BE49-F238E27FC236}">
                <a16:creationId xmlns:a16="http://schemas.microsoft.com/office/drawing/2014/main" id="{5DEA1CD8-FF1C-45DB-AF2C-319818F1047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29" name="Rectangle 129">
            <a:extLst>
              <a:ext uri="{FF2B5EF4-FFF2-40B4-BE49-F238E27FC236}">
                <a16:creationId xmlns:a16="http://schemas.microsoft.com/office/drawing/2014/main" id="{26318822-57EA-46A6-9F5D-7B8CB4D0C8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30" name="Rectangle 130">
            <a:extLst>
              <a:ext uri="{FF2B5EF4-FFF2-40B4-BE49-F238E27FC236}">
                <a16:creationId xmlns:a16="http://schemas.microsoft.com/office/drawing/2014/main" id="{C0C0C251-4338-4B5B-91E8-8C6429BFEC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fld id="{4111EEF1-A256-43E7-88E1-0D94EFE798CD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854748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BF6CE2-7064-4C16-BD44-A36351E6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B3B5D9-7A76-438D-8636-D5C0C0A25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F6A644EF-9ACC-47F3-8EAB-AC838FDFB8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9E3DA1E2-9911-4D05-8AC2-746489BFB6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82653788-AC10-410B-9235-0F927F844F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E9823-8784-4DBB-9B72-0FF58D397D8A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69749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B85A0B-A88F-4A9B-9742-8659AAC4E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0BDD319-71E1-4550-B9F4-A8F41C8A0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9593F570-4B19-4009-A4D1-0FD98992A5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1E86F303-C625-427F-A1A4-A828F845DB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92262CD4-D778-4B80-A400-B34F33C218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5AA78-367B-4B12-8619-D9C1A987EAB9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04464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D8985F-C5DD-4D2F-85D5-E2DB46185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48BD18-2539-486A-84EE-5BE03BD520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8AD2463-2390-4C57-9D37-23B8DE969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C474CB53-BB00-414B-9276-84E503C537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985AC83F-17C7-4730-AA32-64EF7F3B4A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8BB8042B-7120-4CAE-B4ED-714858989C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C8BFC-A28A-4F5E-BAE7-14DF67F9FF67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73107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6A3606-1E92-44E3-9AB8-41303A5D6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C800E4-935D-46DB-858F-B6545F5A8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4108B30-9511-463C-9D18-6B69719BD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87CD4FB-99B8-4D78-9681-B82499DF06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A8FDFF7-5F9C-4FFB-A671-016E57B2C8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26">
            <a:extLst>
              <a:ext uri="{FF2B5EF4-FFF2-40B4-BE49-F238E27FC236}">
                <a16:creationId xmlns:a16="http://schemas.microsoft.com/office/drawing/2014/main" id="{72D9FC6E-C3C3-4B45-BA75-F688958D71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8" name="Rectangle 127">
            <a:extLst>
              <a:ext uri="{FF2B5EF4-FFF2-40B4-BE49-F238E27FC236}">
                <a16:creationId xmlns:a16="http://schemas.microsoft.com/office/drawing/2014/main" id="{5D9B7735-A85D-4FA9-B37A-687D4F283F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9" name="Rectangle 128">
            <a:extLst>
              <a:ext uri="{FF2B5EF4-FFF2-40B4-BE49-F238E27FC236}">
                <a16:creationId xmlns:a16="http://schemas.microsoft.com/office/drawing/2014/main" id="{25578A08-BBFB-4B2A-A0C0-E203E92C05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4FC86-7A66-4520-B45A-7FA1850930DF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91581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489812-0FB2-4234-AA8F-DC35354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Rectangle 126">
            <a:extLst>
              <a:ext uri="{FF2B5EF4-FFF2-40B4-BE49-F238E27FC236}">
                <a16:creationId xmlns:a16="http://schemas.microsoft.com/office/drawing/2014/main" id="{5CFC7EFD-5133-450F-B55A-3891DECC22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7">
            <a:extLst>
              <a:ext uri="{FF2B5EF4-FFF2-40B4-BE49-F238E27FC236}">
                <a16:creationId xmlns:a16="http://schemas.microsoft.com/office/drawing/2014/main" id="{02F24AF4-C439-4A0F-A973-0ACB131FC3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8">
            <a:extLst>
              <a:ext uri="{FF2B5EF4-FFF2-40B4-BE49-F238E27FC236}">
                <a16:creationId xmlns:a16="http://schemas.microsoft.com/office/drawing/2014/main" id="{58713A10-0F2E-4FCA-943A-74F0CE57A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A4C7E-7EB9-4E24-A552-C6FB91395CB6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42771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>
            <a:extLst>
              <a:ext uri="{FF2B5EF4-FFF2-40B4-BE49-F238E27FC236}">
                <a16:creationId xmlns:a16="http://schemas.microsoft.com/office/drawing/2014/main" id="{6B18F776-A5ED-4C73-9E8F-6AED7BB3E3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3" name="Rectangle 127">
            <a:extLst>
              <a:ext uri="{FF2B5EF4-FFF2-40B4-BE49-F238E27FC236}">
                <a16:creationId xmlns:a16="http://schemas.microsoft.com/office/drawing/2014/main" id="{CE5973BA-73BA-4F87-BCCD-7A2049F646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8">
            <a:extLst>
              <a:ext uri="{FF2B5EF4-FFF2-40B4-BE49-F238E27FC236}">
                <a16:creationId xmlns:a16="http://schemas.microsoft.com/office/drawing/2014/main" id="{DDE2EE56-C7F4-447D-ACAA-9B5BA216B0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C34A6-3DE6-4CF5-B965-1E02C779A973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95260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14A6FF-7FC1-4642-9C91-4628F370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354C3B-F1B2-49DD-8EF9-1B1017BCB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CB291E9-F438-4DC1-84CC-B26855AFC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5B3EDCA4-1A56-484D-9F33-2A51B82013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DC74079D-24FC-41C9-B47B-D26FE960A2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2C4ED277-FF56-434B-AE84-C4E649A14E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77AC5-6AC3-4C41-B171-033D7068A994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62639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01ABF3-BED2-4078-AD43-1504F3C22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A9225E1-2DA6-4321-AC24-DE87AEFF99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7670822-46C8-4BBA-AA8A-30B01A3BE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8733F0B9-47CD-4A81-BED0-0FC4D610CB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25F78E98-CFF9-4875-9E40-A197D4B576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61705B8C-90B7-4B4B-ACD6-507F51B897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8E686-0A21-4DF2-805C-E0295289530A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77352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62A5ED-11DE-467E-9D16-2DF72B7F1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938F429-2C85-4517-9A8D-EBB693C94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92C46799-6854-4902-A225-A1A3811751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235C43EC-E22F-4E9F-984F-D0C8E0A015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B6E00B5F-039D-47CC-8C5F-59E8262799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1C3A6-6CAA-4552-A37A-55EB8F1F0AAF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470272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919C576-E1F4-4C18-B4BE-951FA0838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FCB74B-05C6-4536-8A60-DE0C92AC8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2D28DD90-F70F-41AB-8AB2-8A12121F8D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C4C932DA-033F-43FA-BF87-EC6E657D66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D8046374-48B2-48A8-B4AA-DBCD7D1EDA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38249-6D56-4010-B970-92B00BDCDDD1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794982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B6C249-62E1-48E0-8CE1-9C95F65A7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54E0A808-1FE0-433F-A6D0-251BDFB36134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35A4B75A-A539-45E9-A0F5-B36DEAEADF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C0604234-4F4C-4822-9FAB-1E9500627F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0F8E3E69-BD44-41DB-AABD-CC7E516B0B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EBB3E-0759-459A-BE4C-7071AA6D5773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8090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74001">
              <a:srgbClr val="FFBA8C"/>
            </a:gs>
            <a:gs pos="83000">
              <a:srgbClr val="FFBA8C"/>
            </a:gs>
            <a:gs pos="100000">
              <a:srgbClr val="FFD1B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66CAF691-9534-4463-B953-59C288984634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D2F813C8-C9B1-4874-AC2B-715D6EC929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46" name="Group 4">
                <a:extLst>
                  <a:ext uri="{FF2B5EF4-FFF2-40B4-BE49-F238E27FC236}">
                    <a16:creationId xmlns:a16="http://schemas.microsoft.com/office/drawing/2014/main" id="{B4185CE3-F53A-4C70-8A6D-144762CD17F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1060" name="Freeform 5">
                  <a:extLst>
                    <a:ext uri="{FF2B5EF4-FFF2-40B4-BE49-F238E27FC236}">
                      <a16:creationId xmlns:a16="http://schemas.microsoft.com/office/drawing/2014/main" id="{AEB441FA-8C58-4EDE-B10D-8D12DEB85066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4 w 3271"/>
                    <a:gd name="T1" fmla="*/ 1990 h 3075"/>
                    <a:gd name="T2" fmla="*/ 187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0 w 3271"/>
                    <a:gd name="T13" fmla="*/ 216 h 3075"/>
                    <a:gd name="T14" fmla="*/ 510 w 3271"/>
                    <a:gd name="T15" fmla="*/ 42 h 3075"/>
                    <a:gd name="T16" fmla="*/ 894 w 3271"/>
                    <a:gd name="T17" fmla="*/ 6 h 3075"/>
                    <a:gd name="T18" fmla="*/ 1338 w 3271"/>
                    <a:gd name="T19" fmla="*/ 102 h 3075"/>
                    <a:gd name="T20" fmla="*/ 1812 w 3271"/>
                    <a:gd name="T21" fmla="*/ 324 h 3075"/>
                    <a:gd name="T22" fmla="*/ 2279 w 3271"/>
                    <a:gd name="T23" fmla="*/ 659 h 3075"/>
                    <a:gd name="T24" fmla="*/ 2777 w 3271"/>
                    <a:gd name="T25" fmla="*/ 1187 h 3075"/>
                    <a:gd name="T26" fmla="*/ 3094 w 3271"/>
                    <a:gd name="T27" fmla="*/ 1702 h 3075"/>
                    <a:gd name="T28" fmla="*/ 3215 w 3271"/>
                    <a:gd name="T29" fmla="*/ 2008 h 3075"/>
                    <a:gd name="T30" fmla="*/ 3269 w 3271"/>
                    <a:gd name="T31" fmla="*/ 2302 h 3075"/>
                    <a:gd name="T32" fmla="*/ 3263 w 3271"/>
                    <a:gd name="T33" fmla="*/ 2565 h 3075"/>
                    <a:gd name="T34" fmla="*/ 3197 w 3271"/>
                    <a:gd name="T35" fmla="*/ 2781 h 3075"/>
                    <a:gd name="T36" fmla="*/ 3077 w 3271"/>
                    <a:gd name="T37" fmla="*/ 2961 h 3075"/>
                    <a:gd name="T38" fmla="*/ 2927 w 3271"/>
                    <a:gd name="T39" fmla="*/ 3075 h 3075"/>
                    <a:gd name="T40" fmla="*/ 3077 w 3271"/>
                    <a:gd name="T41" fmla="*/ 2967 h 3075"/>
                    <a:gd name="T42" fmla="*/ 3203 w 3271"/>
                    <a:gd name="T43" fmla="*/ 2787 h 3075"/>
                    <a:gd name="T44" fmla="*/ 3269 w 3271"/>
                    <a:gd name="T45" fmla="*/ 2565 h 3075"/>
                    <a:gd name="T46" fmla="*/ 3275 w 3271"/>
                    <a:gd name="T47" fmla="*/ 2302 h 3075"/>
                    <a:gd name="T48" fmla="*/ 3221 w 3271"/>
                    <a:gd name="T49" fmla="*/ 2008 h 3075"/>
                    <a:gd name="T50" fmla="*/ 3100 w 3271"/>
                    <a:gd name="T51" fmla="*/ 1702 h 3075"/>
                    <a:gd name="T52" fmla="*/ 2783 w 3271"/>
                    <a:gd name="T53" fmla="*/ 1181 h 3075"/>
                    <a:gd name="T54" fmla="*/ 2285 w 3271"/>
                    <a:gd name="T55" fmla="*/ 653 h 3075"/>
                    <a:gd name="T56" fmla="*/ 1812 w 3271"/>
                    <a:gd name="T57" fmla="*/ 318 h 3075"/>
                    <a:gd name="T58" fmla="*/ 1338 w 3271"/>
                    <a:gd name="T59" fmla="*/ 96 h 3075"/>
                    <a:gd name="T60" fmla="*/ 894 w 3271"/>
                    <a:gd name="T61" fmla="*/ 0 h 3075"/>
                    <a:gd name="T62" fmla="*/ 504 w 3271"/>
                    <a:gd name="T63" fmla="*/ 36 h 3075"/>
                    <a:gd name="T64" fmla="*/ 205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1 w 3271"/>
                    <a:gd name="T75" fmla="*/ 1474 h 3075"/>
                    <a:gd name="T76" fmla="*/ 354 w 3271"/>
                    <a:gd name="T77" fmla="*/ 1786 h 3075"/>
                    <a:gd name="T78" fmla="*/ 852 w 3271"/>
                    <a:gd name="T79" fmla="*/ 2380 h 3075"/>
                    <a:gd name="T80" fmla="*/ 1248 w 3271"/>
                    <a:gd name="T81" fmla="*/ 2709 h 3075"/>
                    <a:gd name="T82" fmla="*/ 1661 w 3271"/>
                    <a:gd name="T83" fmla="*/ 2961 h 3075"/>
                    <a:gd name="T84" fmla="*/ 1943 w 3271"/>
                    <a:gd name="T85" fmla="*/ 3075 h 3075"/>
                    <a:gd name="T86" fmla="*/ 1530 w 3271"/>
                    <a:gd name="T87" fmla="*/ 2889 h 3075"/>
                    <a:gd name="T88" fmla="*/ 1121 w 3271"/>
                    <a:gd name="T89" fmla="*/ 2607 h 3075"/>
                    <a:gd name="T90" fmla="*/ 852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61" name="Group 6">
                  <a:extLst>
                    <a:ext uri="{FF2B5EF4-FFF2-40B4-BE49-F238E27FC236}">
                      <a16:creationId xmlns:a16="http://schemas.microsoft.com/office/drawing/2014/main" id="{D6D2C461-8C26-436A-8878-DF0AA7F52DA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1062" name="Freeform 7">
                    <a:extLst>
                      <a:ext uri="{FF2B5EF4-FFF2-40B4-BE49-F238E27FC236}">
                        <a16:creationId xmlns:a16="http://schemas.microsoft.com/office/drawing/2014/main" id="{BA5F2B9E-BDD1-44E4-A94B-EE7FC8D4B3FD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58 w 3952"/>
                      <a:gd name="T1" fmla="*/ 2860 h 3501"/>
                      <a:gd name="T2" fmla="*/ 3922 w 3952"/>
                      <a:gd name="T3" fmla="*/ 2614 h 3501"/>
                      <a:gd name="T4" fmla="*/ 3851 w 3952"/>
                      <a:gd name="T5" fmla="*/ 2368 h 3501"/>
                      <a:gd name="T6" fmla="*/ 3742 w 3952"/>
                      <a:gd name="T7" fmla="*/ 2110 h 3501"/>
                      <a:gd name="T8" fmla="*/ 3604 w 3952"/>
                      <a:gd name="T9" fmla="*/ 1853 h 3501"/>
                      <a:gd name="T10" fmla="*/ 3442 w 3952"/>
                      <a:gd name="T11" fmla="*/ 1595 h 3501"/>
                      <a:gd name="T12" fmla="*/ 3251 w 3952"/>
                      <a:gd name="T13" fmla="*/ 1343 h 3501"/>
                      <a:gd name="T14" fmla="*/ 3034 w 3952"/>
                      <a:gd name="T15" fmla="*/ 1103 h 3501"/>
                      <a:gd name="T16" fmla="*/ 2729 w 3952"/>
                      <a:gd name="T17" fmla="*/ 815 h 3501"/>
                      <a:gd name="T18" fmla="*/ 2339 w 3952"/>
                      <a:gd name="T19" fmla="*/ 522 h 3501"/>
                      <a:gd name="T20" fmla="*/ 1949 w 3952"/>
                      <a:gd name="T21" fmla="*/ 288 h 3501"/>
                      <a:gd name="T22" fmla="*/ 1560 w 3952"/>
                      <a:gd name="T23" fmla="*/ 126 h 3501"/>
                      <a:gd name="T24" fmla="*/ 1188 w 3952"/>
                      <a:gd name="T25" fmla="*/ 24 h 3501"/>
                      <a:gd name="T26" fmla="*/ 840 w 3952"/>
                      <a:gd name="T27" fmla="*/ 0 h 3501"/>
                      <a:gd name="T28" fmla="*/ 528 w 3952"/>
                      <a:gd name="T29" fmla="*/ 48 h 3501"/>
                      <a:gd name="T30" fmla="*/ 264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0 w 3952"/>
                      <a:gd name="T39" fmla="*/ 174 h 3501"/>
                      <a:gd name="T40" fmla="*/ 528 w 3952"/>
                      <a:gd name="T41" fmla="*/ 48 h 3501"/>
                      <a:gd name="T42" fmla="*/ 840 w 3952"/>
                      <a:gd name="T43" fmla="*/ 6 h 3501"/>
                      <a:gd name="T44" fmla="*/ 1188 w 3952"/>
                      <a:gd name="T45" fmla="*/ 30 h 3501"/>
                      <a:gd name="T46" fmla="*/ 1560 w 3952"/>
                      <a:gd name="T47" fmla="*/ 132 h 3501"/>
                      <a:gd name="T48" fmla="*/ 1949 w 3952"/>
                      <a:gd name="T49" fmla="*/ 294 h 3501"/>
                      <a:gd name="T50" fmla="*/ 2339 w 3952"/>
                      <a:gd name="T51" fmla="*/ 528 h 3501"/>
                      <a:gd name="T52" fmla="*/ 2723 w 3952"/>
                      <a:gd name="T53" fmla="*/ 821 h 3501"/>
                      <a:gd name="T54" fmla="*/ 3136 w 3952"/>
                      <a:gd name="T55" fmla="*/ 1223 h 3501"/>
                      <a:gd name="T56" fmla="*/ 3346 w 3952"/>
                      <a:gd name="T57" fmla="*/ 1469 h 3501"/>
                      <a:gd name="T58" fmla="*/ 3521 w 3952"/>
                      <a:gd name="T59" fmla="*/ 1727 h 3501"/>
                      <a:gd name="T60" fmla="*/ 3676 w 3952"/>
                      <a:gd name="T61" fmla="*/ 1984 h 3501"/>
                      <a:gd name="T62" fmla="*/ 3796 w 3952"/>
                      <a:gd name="T63" fmla="*/ 2236 h 3501"/>
                      <a:gd name="T64" fmla="*/ 3887 w 3952"/>
                      <a:gd name="T65" fmla="*/ 2494 h 3501"/>
                      <a:gd name="T66" fmla="*/ 3946 w 3952"/>
                      <a:gd name="T67" fmla="*/ 2740 h 3501"/>
                      <a:gd name="T68" fmla="*/ 3964 w 3952"/>
                      <a:gd name="T69" fmla="*/ 2973 h 3501"/>
                      <a:gd name="T70" fmla="*/ 3934 w 3952"/>
                      <a:gd name="T71" fmla="*/ 3255 h 3501"/>
                      <a:gd name="T72" fmla="*/ 3845 w 3952"/>
                      <a:gd name="T73" fmla="*/ 3501 h 3501"/>
                      <a:gd name="T74" fmla="*/ 3898 w 3952"/>
                      <a:gd name="T75" fmla="*/ 3387 h 3501"/>
                      <a:gd name="T76" fmla="*/ 3958 w 3952"/>
                      <a:gd name="T77" fmla="*/ 3123 h 3501"/>
                      <a:gd name="T78" fmla="*/ 3964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63" name="Freeform 8">
                    <a:extLst>
                      <a:ext uri="{FF2B5EF4-FFF2-40B4-BE49-F238E27FC236}">
                        <a16:creationId xmlns:a16="http://schemas.microsoft.com/office/drawing/2014/main" id="{F7293A8F-2F28-45B3-8E46-2A8E7F7F9950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8 w 3791"/>
                      <a:gd name="T1" fmla="*/ 2416 h 3363"/>
                      <a:gd name="T2" fmla="*/ 420 w 3791"/>
                      <a:gd name="T3" fmla="*/ 2062 h 3363"/>
                      <a:gd name="T4" fmla="*/ 216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0 w 3791"/>
                      <a:gd name="T15" fmla="*/ 246 h 3363"/>
                      <a:gd name="T16" fmla="*/ 582 w 3791"/>
                      <a:gd name="T17" fmla="*/ 48 h 3363"/>
                      <a:gd name="T18" fmla="*/ 1031 w 3791"/>
                      <a:gd name="T19" fmla="*/ 6 h 3363"/>
                      <a:gd name="T20" fmla="*/ 1548 w 3791"/>
                      <a:gd name="T21" fmla="*/ 120 h 3363"/>
                      <a:gd name="T22" fmla="*/ 2094 w 3791"/>
                      <a:gd name="T23" fmla="*/ 378 h 3363"/>
                      <a:gd name="T24" fmla="*/ 2639 w 3791"/>
                      <a:gd name="T25" fmla="*/ 773 h 3363"/>
                      <a:gd name="T26" fmla="*/ 3125 w 3791"/>
                      <a:gd name="T27" fmla="*/ 1265 h 3363"/>
                      <a:gd name="T28" fmla="*/ 3389 w 3791"/>
                      <a:gd name="T29" fmla="*/ 1625 h 3363"/>
                      <a:gd name="T30" fmla="*/ 3593 w 3791"/>
                      <a:gd name="T31" fmla="*/ 1984 h 3363"/>
                      <a:gd name="T32" fmla="*/ 3731 w 3791"/>
                      <a:gd name="T33" fmla="*/ 2344 h 3363"/>
                      <a:gd name="T34" fmla="*/ 3797 w 3791"/>
                      <a:gd name="T35" fmla="*/ 2686 h 3363"/>
                      <a:gd name="T36" fmla="*/ 3761 w 3791"/>
                      <a:gd name="T37" fmla="*/ 3105 h 3363"/>
                      <a:gd name="T38" fmla="*/ 3640 w 3791"/>
                      <a:gd name="T39" fmla="*/ 3363 h 3363"/>
                      <a:gd name="T40" fmla="*/ 3791 w 3791"/>
                      <a:gd name="T41" fmla="*/ 2967 h 3363"/>
                      <a:gd name="T42" fmla="*/ 3803 w 3791"/>
                      <a:gd name="T43" fmla="*/ 2794 h 3363"/>
                      <a:gd name="T44" fmla="*/ 3761 w 3791"/>
                      <a:gd name="T45" fmla="*/ 2458 h 3363"/>
                      <a:gd name="T46" fmla="*/ 3647 w 3791"/>
                      <a:gd name="T47" fmla="*/ 2104 h 3363"/>
                      <a:gd name="T48" fmla="*/ 3467 w 3791"/>
                      <a:gd name="T49" fmla="*/ 1739 h 3363"/>
                      <a:gd name="T50" fmla="*/ 3221 w 3791"/>
                      <a:gd name="T51" fmla="*/ 1385 h 3363"/>
                      <a:gd name="T52" fmla="*/ 2813 w 3791"/>
                      <a:gd name="T53" fmla="*/ 929 h 3363"/>
                      <a:gd name="T54" fmla="*/ 2279 w 3791"/>
                      <a:gd name="T55" fmla="*/ 492 h 3363"/>
                      <a:gd name="T56" fmla="*/ 1727 w 3791"/>
                      <a:gd name="T57" fmla="*/ 192 h 3363"/>
                      <a:gd name="T58" fmla="*/ 1194 w 3791"/>
                      <a:gd name="T59" fmla="*/ 24 h 3363"/>
                      <a:gd name="T60" fmla="*/ 719 w 3791"/>
                      <a:gd name="T61" fmla="*/ 12 h 3363"/>
                      <a:gd name="T62" fmla="*/ 336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2 w 3791"/>
                      <a:gd name="T73" fmla="*/ 1583 h 3363"/>
                      <a:gd name="T74" fmla="*/ 342 w 3791"/>
                      <a:gd name="T75" fmla="*/ 1942 h 3363"/>
                      <a:gd name="T76" fmla="*/ 582 w 3791"/>
                      <a:gd name="T77" fmla="*/ 2302 h 3363"/>
                      <a:gd name="T78" fmla="*/ 990 w 3791"/>
                      <a:gd name="T79" fmla="*/ 2758 h 3363"/>
                      <a:gd name="T80" fmla="*/ 1601 w 3791"/>
                      <a:gd name="T81" fmla="*/ 3237 h 3363"/>
                      <a:gd name="T82" fmla="*/ 1601 w 3791"/>
                      <a:gd name="T83" fmla="*/ 3237 h 3363"/>
                      <a:gd name="T84" fmla="*/ 996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64" name="Freeform 9">
                    <a:extLst>
                      <a:ext uri="{FF2B5EF4-FFF2-40B4-BE49-F238E27FC236}">
                        <a16:creationId xmlns:a16="http://schemas.microsoft.com/office/drawing/2014/main" id="{542799F2-5B76-424B-BA85-94779DB276DD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40 w 3527"/>
                      <a:gd name="T1" fmla="*/ 2146 h 3225"/>
                      <a:gd name="T2" fmla="*/ 318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8 w 3527"/>
                      <a:gd name="T15" fmla="*/ 150 h 3225"/>
                      <a:gd name="T16" fmla="*/ 671 w 3527"/>
                      <a:gd name="T17" fmla="*/ 12 h 3225"/>
                      <a:gd name="T18" fmla="*/ 1115 w 3527"/>
                      <a:gd name="T19" fmla="*/ 24 h 3225"/>
                      <a:gd name="T20" fmla="*/ 1613 w 3527"/>
                      <a:gd name="T21" fmla="*/ 174 h 3225"/>
                      <a:gd name="T22" fmla="*/ 2123 w 3527"/>
                      <a:gd name="T23" fmla="*/ 456 h 3225"/>
                      <a:gd name="T24" fmla="*/ 2621 w 3527"/>
                      <a:gd name="T25" fmla="*/ 857 h 3225"/>
                      <a:gd name="T26" fmla="*/ 3083 w 3527"/>
                      <a:gd name="T27" fmla="*/ 1391 h 3225"/>
                      <a:gd name="T28" fmla="*/ 3286 w 3527"/>
                      <a:gd name="T29" fmla="*/ 1726 h 3225"/>
                      <a:gd name="T30" fmla="*/ 3437 w 3527"/>
                      <a:gd name="T31" fmla="*/ 2062 h 3225"/>
                      <a:gd name="T32" fmla="*/ 3520 w 3527"/>
                      <a:gd name="T33" fmla="*/ 2386 h 3225"/>
                      <a:gd name="T34" fmla="*/ 3532 w 3527"/>
                      <a:gd name="T35" fmla="*/ 2680 h 3225"/>
                      <a:gd name="T36" fmla="*/ 3485 w 3527"/>
                      <a:gd name="T37" fmla="*/ 2931 h 3225"/>
                      <a:gd name="T38" fmla="*/ 3370 w 3527"/>
                      <a:gd name="T39" fmla="*/ 3141 h 3225"/>
                      <a:gd name="T40" fmla="*/ 3292 w 3527"/>
                      <a:gd name="T41" fmla="*/ 3225 h 3225"/>
                      <a:gd name="T42" fmla="*/ 3322 w 3527"/>
                      <a:gd name="T43" fmla="*/ 3201 h 3225"/>
                      <a:gd name="T44" fmla="*/ 3455 w 3527"/>
                      <a:gd name="T45" fmla="*/ 3009 h 3225"/>
                      <a:gd name="T46" fmla="*/ 3526 w 3527"/>
                      <a:gd name="T47" fmla="*/ 2769 h 3225"/>
                      <a:gd name="T48" fmla="*/ 3532 w 3527"/>
                      <a:gd name="T49" fmla="*/ 2488 h 3225"/>
                      <a:gd name="T50" fmla="*/ 3473 w 3527"/>
                      <a:gd name="T51" fmla="*/ 2170 h 3225"/>
                      <a:gd name="T52" fmla="*/ 3346 w 3527"/>
                      <a:gd name="T53" fmla="*/ 1834 h 3225"/>
                      <a:gd name="T54" fmla="*/ 3155 w 3527"/>
                      <a:gd name="T55" fmla="*/ 1499 h 3225"/>
                      <a:gd name="T56" fmla="*/ 2825 w 3527"/>
                      <a:gd name="T57" fmla="*/ 1061 h 3225"/>
                      <a:gd name="T58" fmla="*/ 2291 w 3527"/>
                      <a:gd name="T59" fmla="*/ 575 h 3225"/>
                      <a:gd name="T60" fmla="*/ 1781 w 3527"/>
                      <a:gd name="T61" fmla="*/ 252 h 3225"/>
                      <a:gd name="T62" fmla="*/ 1277 w 3527"/>
                      <a:gd name="T63" fmla="*/ 60 h 3225"/>
                      <a:gd name="T64" fmla="*/ 810 w 3527"/>
                      <a:gd name="T65" fmla="*/ 0 h 3225"/>
                      <a:gd name="T66" fmla="*/ 419 w 3527"/>
                      <a:gd name="T67" fmla="*/ 84 h 3225"/>
                      <a:gd name="T68" fmla="*/ 168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2 w 3527"/>
                      <a:gd name="T79" fmla="*/ 1708 h 3225"/>
                      <a:gd name="T80" fmla="*/ 455 w 3527"/>
                      <a:gd name="T81" fmla="*/ 2038 h 3225"/>
                      <a:gd name="T82" fmla="*/ 917 w 3527"/>
                      <a:gd name="T83" fmla="*/ 2572 h 3225"/>
                      <a:gd name="T84" fmla="*/ 1259 w 3527"/>
                      <a:gd name="T85" fmla="*/ 2865 h 3225"/>
                      <a:gd name="T86" fmla="*/ 1613 w 3527"/>
                      <a:gd name="T87" fmla="*/ 3099 h 3225"/>
                      <a:gd name="T88" fmla="*/ 1859 w 3527"/>
                      <a:gd name="T89" fmla="*/ 3225 h 3225"/>
                      <a:gd name="T90" fmla="*/ 1499 w 3527"/>
                      <a:gd name="T91" fmla="*/ 3027 h 3225"/>
                      <a:gd name="T92" fmla="*/ 1146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065" name="Group 10">
                    <a:extLst>
                      <a:ext uri="{FF2B5EF4-FFF2-40B4-BE49-F238E27FC236}">
                        <a16:creationId xmlns:a16="http://schemas.microsoft.com/office/drawing/2014/main" id="{BE8EB126-6828-4D39-B465-3A7379FDA55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1066" name="Freeform 11">
                      <a:extLst>
                        <a:ext uri="{FF2B5EF4-FFF2-40B4-BE49-F238E27FC236}">
                          <a16:creationId xmlns:a16="http://schemas.microsoft.com/office/drawing/2014/main" id="{FE2742E3-BD3F-4AF1-9DEE-E2CC09624F5B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58 w 4251"/>
                        <a:gd name="T1" fmla="*/ 3237 h 3794"/>
                        <a:gd name="T2" fmla="*/ 4216 w 4251"/>
                        <a:gd name="T3" fmla="*/ 2961 h 3794"/>
                        <a:gd name="T4" fmla="*/ 4133 w 4251"/>
                        <a:gd name="T5" fmla="*/ 2679 h 3794"/>
                        <a:gd name="T6" fmla="*/ 4012 w 4251"/>
                        <a:gd name="T7" fmla="*/ 2391 h 3794"/>
                        <a:gd name="T8" fmla="*/ 3857 w 4251"/>
                        <a:gd name="T9" fmla="*/ 2098 h 3794"/>
                        <a:gd name="T10" fmla="*/ 3670 w 4251"/>
                        <a:gd name="T11" fmla="*/ 1810 h 3794"/>
                        <a:gd name="T12" fmla="*/ 3449 w 4251"/>
                        <a:gd name="T13" fmla="*/ 1528 h 3794"/>
                        <a:gd name="T14" fmla="*/ 3203 w 4251"/>
                        <a:gd name="T15" fmla="*/ 1252 h 3794"/>
                        <a:gd name="T16" fmla="*/ 2867 w 4251"/>
                        <a:gd name="T17" fmla="*/ 935 h 3794"/>
                        <a:gd name="T18" fmla="*/ 2441 w 4251"/>
                        <a:gd name="T19" fmla="*/ 605 h 3794"/>
                        <a:gd name="T20" fmla="*/ 1997 w 4251"/>
                        <a:gd name="T21" fmla="*/ 341 h 3794"/>
                        <a:gd name="T22" fmla="*/ 1554 w 4251"/>
                        <a:gd name="T23" fmla="*/ 143 h 3794"/>
                        <a:gd name="T24" fmla="*/ 1127 w 4251"/>
                        <a:gd name="T25" fmla="*/ 35 h 3794"/>
                        <a:gd name="T26" fmla="*/ 743 w 4251"/>
                        <a:gd name="T27" fmla="*/ 0 h 3794"/>
                        <a:gd name="T28" fmla="*/ 402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4 w 4251"/>
                        <a:gd name="T35" fmla="*/ 101 h 3794"/>
                        <a:gd name="T36" fmla="*/ 588 w 4251"/>
                        <a:gd name="T37" fmla="*/ 18 h 3794"/>
                        <a:gd name="T38" fmla="*/ 960 w 4251"/>
                        <a:gd name="T39" fmla="*/ 18 h 3794"/>
                        <a:gd name="T40" fmla="*/ 1361 w 4251"/>
                        <a:gd name="T41" fmla="*/ 95 h 3794"/>
                        <a:gd name="T42" fmla="*/ 1787 w 4251"/>
                        <a:gd name="T43" fmla="*/ 245 h 3794"/>
                        <a:gd name="T44" fmla="*/ 2219 w 4251"/>
                        <a:gd name="T45" fmla="*/ 467 h 3794"/>
                        <a:gd name="T46" fmla="*/ 2651 w 4251"/>
                        <a:gd name="T47" fmla="*/ 761 h 3794"/>
                        <a:gd name="T48" fmla="*/ 3070 w 4251"/>
                        <a:gd name="T49" fmla="*/ 1120 h 3794"/>
                        <a:gd name="T50" fmla="*/ 3328 w 4251"/>
                        <a:gd name="T51" fmla="*/ 1390 h 3794"/>
                        <a:gd name="T52" fmla="*/ 3563 w 4251"/>
                        <a:gd name="T53" fmla="*/ 1666 h 3794"/>
                        <a:gd name="T54" fmla="*/ 3766 w 4251"/>
                        <a:gd name="T55" fmla="*/ 1954 h 3794"/>
                        <a:gd name="T56" fmla="*/ 3934 w 4251"/>
                        <a:gd name="T57" fmla="*/ 2247 h 3794"/>
                        <a:gd name="T58" fmla="*/ 4072 w 4251"/>
                        <a:gd name="T59" fmla="*/ 2535 h 3794"/>
                        <a:gd name="T60" fmla="*/ 4175 w 4251"/>
                        <a:gd name="T61" fmla="*/ 2823 h 3794"/>
                        <a:gd name="T62" fmla="*/ 4234 w 4251"/>
                        <a:gd name="T63" fmla="*/ 3105 h 3794"/>
                        <a:gd name="T64" fmla="*/ 4258 w 4251"/>
                        <a:gd name="T65" fmla="*/ 3368 h 3794"/>
                        <a:gd name="T66" fmla="*/ 4246 w 4251"/>
                        <a:gd name="T67" fmla="*/ 3590 h 3794"/>
                        <a:gd name="T68" fmla="*/ 4198 w 4251"/>
                        <a:gd name="T69" fmla="*/ 3794 h 3794"/>
                        <a:gd name="T70" fmla="*/ 4228 w 4251"/>
                        <a:gd name="T71" fmla="*/ 3692 h 3794"/>
                        <a:gd name="T72" fmla="*/ 4258 w 4251"/>
                        <a:gd name="T73" fmla="*/ 3482 h 3794"/>
                        <a:gd name="T74" fmla="*/ 4264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1067" name="Group 12">
                      <a:extLst>
                        <a:ext uri="{FF2B5EF4-FFF2-40B4-BE49-F238E27FC236}">
                          <a16:creationId xmlns:a16="http://schemas.microsoft.com/office/drawing/2014/main" id="{D4DC9BD4-7B1A-4E9C-BEB4-8B2C9D3232AC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1068" name="Freeform 13">
                        <a:extLst>
                          <a:ext uri="{FF2B5EF4-FFF2-40B4-BE49-F238E27FC236}">
                            <a16:creationId xmlns:a16="http://schemas.microsoft.com/office/drawing/2014/main" id="{A6ECB6F9-7043-4B8D-9419-7DFDFE259A90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2 w 4108"/>
                          <a:gd name="T1" fmla="*/ 186 h 3657"/>
                          <a:gd name="T2" fmla="*/ 443 w 4108"/>
                          <a:gd name="T3" fmla="*/ 54 h 3657"/>
                          <a:gd name="T4" fmla="*/ 773 w 4108"/>
                          <a:gd name="T5" fmla="*/ 6 h 3657"/>
                          <a:gd name="T6" fmla="*/ 1140 w 4108"/>
                          <a:gd name="T7" fmla="*/ 36 h 3657"/>
                          <a:gd name="T8" fmla="*/ 1542 w 4108"/>
                          <a:gd name="T9" fmla="*/ 144 h 3657"/>
                          <a:gd name="T10" fmla="*/ 1955 w 4108"/>
                          <a:gd name="T11" fmla="*/ 324 h 3657"/>
                          <a:gd name="T12" fmla="*/ 2375 w 4108"/>
                          <a:gd name="T13" fmla="*/ 570 h 3657"/>
                          <a:gd name="T14" fmla="*/ 2789 w 4108"/>
                          <a:gd name="T15" fmla="*/ 888 h 3657"/>
                          <a:gd name="T16" fmla="*/ 3113 w 4108"/>
                          <a:gd name="T17" fmla="*/ 1193 h 3657"/>
                          <a:gd name="T18" fmla="*/ 3347 w 4108"/>
                          <a:gd name="T19" fmla="*/ 1451 h 3657"/>
                          <a:gd name="T20" fmla="*/ 3551 w 4108"/>
                          <a:gd name="T21" fmla="*/ 1721 h 3657"/>
                          <a:gd name="T22" fmla="*/ 3731 w 4108"/>
                          <a:gd name="T23" fmla="*/ 1997 h 3657"/>
                          <a:gd name="T24" fmla="*/ 3875 w 4108"/>
                          <a:gd name="T25" fmla="*/ 2272 h 3657"/>
                          <a:gd name="T26" fmla="*/ 3989 w 4108"/>
                          <a:gd name="T27" fmla="*/ 2548 h 3657"/>
                          <a:gd name="T28" fmla="*/ 4073 w 4108"/>
                          <a:gd name="T29" fmla="*/ 2818 h 3657"/>
                          <a:gd name="T30" fmla="*/ 4115 w 4108"/>
                          <a:gd name="T31" fmla="*/ 3070 h 3657"/>
                          <a:gd name="T32" fmla="*/ 4115 w 4108"/>
                          <a:gd name="T33" fmla="*/ 3321 h 3657"/>
                          <a:gd name="T34" fmla="*/ 4073 w 4108"/>
                          <a:gd name="T35" fmla="*/ 3549 h 3657"/>
                          <a:gd name="T36" fmla="*/ 4043 w 4108"/>
                          <a:gd name="T37" fmla="*/ 3657 h 3657"/>
                          <a:gd name="T38" fmla="*/ 4103 w 4108"/>
                          <a:gd name="T39" fmla="*/ 3447 h 3657"/>
                          <a:gd name="T40" fmla="*/ 4121 w 4108"/>
                          <a:gd name="T41" fmla="*/ 3213 h 3657"/>
                          <a:gd name="T42" fmla="*/ 4115 w 4108"/>
                          <a:gd name="T43" fmla="*/ 3070 h 3657"/>
                          <a:gd name="T44" fmla="*/ 4073 w 4108"/>
                          <a:gd name="T45" fmla="*/ 2812 h 3657"/>
                          <a:gd name="T46" fmla="*/ 3995 w 4108"/>
                          <a:gd name="T47" fmla="*/ 2548 h 3657"/>
                          <a:gd name="T48" fmla="*/ 3881 w 4108"/>
                          <a:gd name="T49" fmla="*/ 2272 h 3657"/>
                          <a:gd name="T50" fmla="*/ 3737 w 4108"/>
                          <a:gd name="T51" fmla="*/ 1997 h 3657"/>
                          <a:gd name="T52" fmla="*/ 3557 w 4108"/>
                          <a:gd name="T53" fmla="*/ 1721 h 3657"/>
                          <a:gd name="T54" fmla="*/ 3353 w 4108"/>
                          <a:gd name="T55" fmla="*/ 1451 h 3657"/>
                          <a:gd name="T56" fmla="*/ 3119 w 4108"/>
                          <a:gd name="T57" fmla="*/ 1187 h 3657"/>
                          <a:gd name="T58" fmla="*/ 2801 w 4108"/>
                          <a:gd name="T59" fmla="*/ 888 h 3657"/>
                          <a:gd name="T60" fmla="*/ 2394 w 4108"/>
                          <a:gd name="T61" fmla="*/ 576 h 3657"/>
                          <a:gd name="T62" fmla="*/ 1973 w 4108"/>
                          <a:gd name="T63" fmla="*/ 330 h 3657"/>
                          <a:gd name="T64" fmla="*/ 1548 w 4108"/>
                          <a:gd name="T65" fmla="*/ 144 h 3657"/>
                          <a:gd name="T66" fmla="*/ 1134 w 4108"/>
                          <a:gd name="T67" fmla="*/ 30 h 3657"/>
                          <a:gd name="T68" fmla="*/ 755 w 4108"/>
                          <a:gd name="T69" fmla="*/ 0 h 3657"/>
                          <a:gd name="T70" fmla="*/ 432 w 4108"/>
                          <a:gd name="T71" fmla="*/ 54 h 3657"/>
                          <a:gd name="T72" fmla="*/ 162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1069" name="Group 14">
                        <a:extLst>
                          <a:ext uri="{FF2B5EF4-FFF2-40B4-BE49-F238E27FC236}">
                            <a16:creationId xmlns:a16="http://schemas.microsoft.com/office/drawing/2014/main" id="{879B260A-B248-4E29-9802-0878123C9E8E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1070" name="Line 15">
                          <a:extLst>
                            <a:ext uri="{FF2B5EF4-FFF2-40B4-BE49-F238E27FC236}">
                              <a16:creationId xmlns:a16="http://schemas.microsoft.com/office/drawing/2014/main" id="{45CD1534-800B-48FD-A50F-60E0EFB4EF8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1" name="Line 16">
                          <a:extLst>
                            <a:ext uri="{FF2B5EF4-FFF2-40B4-BE49-F238E27FC236}">
                              <a16:creationId xmlns:a16="http://schemas.microsoft.com/office/drawing/2014/main" id="{A7652EAF-ECD8-406C-90A8-A421662503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2" name="Line 17">
                          <a:extLst>
                            <a:ext uri="{FF2B5EF4-FFF2-40B4-BE49-F238E27FC236}">
                              <a16:creationId xmlns:a16="http://schemas.microsoft.com/office/drawing/2014/main" id="{EA45246E-D9B1-4E7E-BD0F-2F11A49342B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3" name="Line 18">
                          <a:extLst>
                            <a:ext uri="{FF2B5EF4-FFF2-40B4-BE49-F238E27FC236}">
                              <a16:creationId xmlns:a16="http://schemas.microsoft.com/office/drawing/2014/main" id="{9A633308-B229-4BB5-844C-F6E5A7828BA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4" name="Line 19">
                          <a:extLst>
                            <a:ext uri="{FF2B5EF4-FFF2-40B4-BE49-F238E27FC236}">
                              <a16:creationId xmlns:a16="http://schemas.microsoft.com/office/drawing/2014/main" id="{A5D57ABD-B33B-4495-95A2-19B54ACFEE0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" name="Line 20">
                          <a:extLst>
                            <a:ext uri="{FF2B5EF4-FFF2-40B4-BE49-F238E27FC236}">
                              <a16:creationId xmlns:a16="http://schemas.microsoft.com/office/drawing/2014/main" id="{FB1296EB-FF37-43BD-9243-DB172D4DA5F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" name="Line 21">
                          <a:extLst>
                            <a:ext uri="{FF2B5EF4-FFF2-40B4-BE49-F238E27FC236}">
                              <a16:creationId xmlns:a16="http://schemas.microsoft.com/office/drawing/2014/main" id="{1237D6FA-AB39-4BBD-8DBD-537D02F25F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7" name="Line 22">
                          <a:extLst>
                            <a:ext uri="{FF2B5EF4-FFF2-40B4-BE49-F238E27FC236}">
                              <a16:creationId xmlns:a16="http://schemas.microsoft.com/office/drawing/2014/main" id="{E7F90F0B-1D42-4668-98B4-D59DE07CD8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8" name="Line 23">
                          <a:extLst>
                            <a:ext uri="{FF2B5EF4-FFF2-40B4-BE49-F238E27FC236}">
                              <a16:creationId xmlns:a16="http://schemas.microsoft.com/office/drawing/2014/main" id="{6BE6E0A8-6AEE-4E79-8E04-41D27A965D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9" name="Line 24">
                          <a:extLst>
                            <a:ext uri="{FF2B5EF4-FFF2-40B4-BE49-F238E27FC236}">
                              <a16:creationId xmlns:a16="http://schemas.microsoft.com/office/drawing/2014/main" id="{967CA19C-147D-4ECA-8EBA-88FBA6248B2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0" name="Line 25">
                          <a:extLst>
                            <a:ext uri="{FF2B5EF4-FFF2-40B4-BE49-F238E27FC236}">
                              <a16:creationId xmlns:a16="http://schemas.microsoft.com/office/drawing/2014/main" id="{D311E61E-23FC-4682-90A4-E270D4B095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1" name="Line 26">
                          <a:extLst>
                            <a:ext uri="{FF2B5EF4-FFF2-40B4-BE49-F238E27FC236}">
                              <a16:creationId xmlns:a16="http://schemas.microsoft.com/office/drawing/2014/main" id="{AFAF7696-D4FE-4A12-8654-3CB15D0688F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2" name="Line 27">
                          <a:extLst>
                            <a:ext uri="{FF2B5EF4-FFF2-40B4-BE49-F238E27FC236}">
                              <a16:creationId xmlns:a16="http://schemas.microsoft.com/office/drawing/2014/main" id="{B1F476EF-FB21-4D6B-A51B-8C5325FA7F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3" name="Line 28">
                          <a:extLst>
                            <a:ext uri="{FF2B5EF4-FFF2-40B4-BE49-F238E27FC236}">
                              <a16:creationId xmlns:a16="http://schemas.microsoft.com/office/drawing/2014/main" id="{46050CA0-9600-4D67-A41F-A3420FE3697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4" name="Line 29">
                          <a:extLst>
                            <a:ext uri="{FF2B5EF4-FFF2-40B4-BE49-F238E27FC236}">
                              <a16:creationId xmlns:a16="http://schemas.microsoft.com/office/drawing/2014/main" id="{31DFA86A-D0EF-4F22-85FD-31C81EC06A4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" name="Line 30">
                          <a:extLst>
                            <a:ext uri="{FF2B5EF4-FFF2-40B4-BE49-F238E27FC236}">
                              <a16:creationId xmlns:a16="http://schemas.microsoft.com/office/drawing/2014/main" id="{44E528C0-7E9F-448B-B667-36578B77B9D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" name="Line 31">
                          <a:extLst>
                            <a:ext uri="{FF2B5EF4-FFF2-40B4-BE49-F238E27FC236}">
                              <a16:creationId xmlns:a16="http://schemas.microsoft.com/office/drawing/2014/main" id="{1FC65E5B-4115-40CC-8216-069F8DA7B96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7" name="Line 32">
                          <a:extLst>
                            <a:ext uri="{FF2B5EF4-FFF2-40B4-BE49-F238E27FC236}">
                              <a16:creationId xmlns:a16="http://schemas.microsoft.com/office/drawing/2014/main" id="{93A00B68-12F7-40C7-8644-0843470CDC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8" name="Line 33">
                          <a:extLst>
                            <a:ext uri="{FF2B5EF4-FFF2-40B4-BE49-F238E27FC236}">
                              <a16:creationId xmlns:a16="http://schemas.microsoft.com/office/drawing/2014/main" id="{47CBF29F-A4EB-495A-9017-A9313E92DB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9" name="Line 34">
                          <a:extLst>
                            <a:ext uri="{FF2B5EF4-FFF2-40B4-BE49-F238E27FC236}">
                              <a16:creationId xmlns:a16="http://schemas.microsoft.com/office/drawing/2014/main" id="{B394EBAA-1971-4954-9C56-2096D3FDBA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0" name="Line 35">
                          <a:extLst>
                            <a:ext uri="{FF2B5EF4-FFF2-40B4-BE49-F238E27FC236}">
                              <a16:creationId xmlns:a16="http://schemas.microsoft.com/office/drawing/2014/main" id="{C10BAD21-A914-413C-BDCF-F7767E076D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1" name="Line 36">
                          <a:extLst>
                            <a:ext uri="{FF2B5EF4-FFF2-40B4-BE49-F238E27FC236}">
                              <a16:creationId xmlns:a16="http://schemas.microsoft.com/office/drawing/2014/main" id="{1531E9A6-4300-4F43-A096-8BE1414AA91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2" name="Line 37">
                          <a:extLst>
                            <a:ext uri="{FF2B5EF4-FFF2-40B4-BE49-F238E27FC236}">
                              <a16:creationId xmlns:a16="http://schemas.microsoft.com/office/drawing/2014/main" id="{7AA26951-98C5-4C34-A13E-2EECB8E4230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3" name="Line 38">
                          <a:extLst>
                            <a:ext uri="{FF2B5EF4-FFF2-40B4-BE49-F238E27FC236}">
                              <a16:creationId xmlns:a16="http://schemas.microsoft.com/office/drawing/2014/main" id="{05A12037-5270-4A30-940E-C7E32B10C79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4" name="Line 39">
                          <a:extLst>
                            <a:ext uri="{FF2B5EF4-FFF2-40B4-BE49-F238E27FC236}">
                              <a16:creationId xmlns:a16="http://schemas.microsoft.com/office/drawing/2014/main" id="{15613154-30E3-43BD-BA71-03E197DD47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5" name="Line 40">
                          <a:extLst>
                            <a:ext uri="{FF2B5EF4-FFF2-40B4-BE49-F238E27FC236}">
                              <a16:creationId xmlns:a16="http://schemas.microsoft.com/office/drawing/2014/main" id="{08EE2200-00F9-47F0-A961-F43EC84110D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6" name="Line 41">
                          <a:extLst>
                            <a:ext uri="{FF2B5EF4-FFF2-40B4-BE49-F238E27FC236}">
                              <a16:creationId xmlns:a16="http://schemas.microsoft.com/office/drawing/2014/main" id="{BBDD5202-88DD-453A-8B8E-FD5AC39CC2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7" name="Line 42">
                          <a:extLst>
                            <a:ext uri="{FF2B5EF4-FFF2-40B4-BE49-F238E27FC236}">
                              <a16:creationId xmlns:a16="http://schemas.microsoft.com/office/drawing/2014/main" id="{8DEC215F-6460-4F9F-8870-35394D171A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8" name="Line 43">
                          <a:extLst>
                            <a:ext uri="{FF2B5EF4-FFF2-40B4-BE49-F238E27FC236}">
                              <a16:creationId xmlns:a16="http://schemas.microsoft.com/office/drawing/2014/main" id="{1D6732F4-CC3A-48D1-A1C8-CE1FDA04B50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9" name="Line 44">
                          <a:extLst>
                            <a:ext uri="{FF2B5EF4-FFF2-40B4-BE49-F238E27FC236}">
                              <a16:creationId xmlns:a16="http://schemas.microsoft.com/office/drawing/2014/main" id="{8F80890B-8456-479C-A134-A8D674A37B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0" name="Line 45">
                          <a:extLst>
                            <a:ext uri="{FF2B5EF4-FFF2-40B4-BE49-F238E27FC236}">
                              <a16:creationId xmlns:a16="http://schemas.microsoft.com/office/drawing/2014/main" id="{D1002094-DF82-4398-B524-2FE7DA5B319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1" name="Line 46">
                          <a:extLst>
                            <a:ext uri="{FF2B5EF4-FFF2-40B4-BE49-F238E27FC236}">
                              <a16:creationId xmlns:a16="http://schemas.microsoft.com/office/drawing/2014/main" id="{12BD5CCA-F486-44BB-9D62-98E8B16FC54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2" name="Line 47">
                          <a:extLst>
                            <a:ext uri="{FF2B5EF4-FFF2-40B4-BE49-F238E27FC236}">
                              <a16:creationId xmlns:a16="http://schemas.microsoft.com/office/drawing/2014/main" id="{B374987F-D93D-47BE-AA62-368C6F91B5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3" name="Line 48">
                          <a:extLst>
                            <a:ext uri="{FF2B5EF4-FFF2-40B4-BE49-F238E27FC236}">
                              <a16:creationId xmlns:a16="http://schemas.microsoft.com/office/drawing/2014/main" id="{28CBFAB7-F7D9-4579-85AA-D6E93F2A23F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4" name="Line 49">
                          <a:extLst>
                            <a:ext uri="{FF2B5EF4-FFF2-40B4-BE49-F238E27FC236}">
                              <a16:creationId xmlns:a16="http://schemas.microsoft.com/office/drawing/2014/main" id="{823FB8FD-B6B2-4AB2-9EC1-35BB04BBD1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5" name="Freeform 50">
                          <a:extLst>
                            <a:ext uri="{FF2B5EF4-FFF2-40B4-BE49-F238E27FC236}">
                              <a16:creationId xmlns:a16="http://schemas.microsoft.com/office/drawing/2014/main" id="{E725EBE7-32AE-426C-890E-9921F3AE46C6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12 w 1537"/>
                            <a:gd name="T1" fmla="*/ 1264 h 1768"/>
                            <a:gd name="T2" fmla="*/ 1061 w 1537"/>
                            <a:gd name="T3" fmla="*/ 1402 h 1768"/>
                            <a:gd name="T4" fmla="*/ 1218 w 1537"/>
                            <a:gd name="T5" fmla="*/ 1528 h 1768"/>
                            <a:gd name="T6" fmla="*/ 1373 w 1537"/>
                            <a:gd name="T7" fmla="*/ 1654 h 1768"/>
                            <a:gd name="T8" fmla="*/ 1536 w 1537"/>
                            <a:gd name="T9" fmla="*/ 1768 h 1768"/>
                            <a:gd name="T10" fmla="*/ 1542 w 1537"/>
                            <a:gd name="T11" fmla="*/ 1768 h 1768"/>
                            <a:gd name="T12" fmla="*/ 1379 w 1537"/>
                            <a:gd name="T13" fmla="*/ 1654 h 1768"/>
                            <a:gd name="T14" fmla="*/ 1224 w 1537"/>
                            <a:gd name="T15" fmla="*/ 1534 h 1768"/>
                            <a:gd name="T16" fmla="*/ 1067 w 1537"/>
                            <a:gd name="T17" fmla="*/ 1402 h 1768"/>
                            <a:gd name="T18" fmla="*/ 918 w 1537"/>
                            <a:gd name="T19" fmla="*/ 1258 h 1768"/>
                            <a:gd name="T20" fmla="*/ 767 w 1537"/>
                            <a:gd name="T21" fmla="*/ 1115 h 1768"/>
                            <a:gd name="T22" fmla="*/ 630 w 1537"/>
                            <a:gd name="T23" fmla="*/ 959 h 1768"/>
                            <a:gd name="T24" fmla="*/ 498 w 1537"/>
                            <a:gd name="T25" fmla="*/ 803 h 1768"/>
                            <a:gd name="T26" fmla="*/ 378 w 1537"/>
                            <a:gd name="T27" fmla="*/ 647 h 1768"/>
                            <a:gd name="T28" fmla="*/ 270 w 1537"/>
                            <a:gd name="T29" fmla="*/ 485 h 1768"/>
                            <a:gd name="T30" fmla="*/ 168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8 w 1537"/>
                            <a:gd name="T41" fmla="*/ 335 h 1768"/>
                            <a:gd name="T42" fmla="*/ 270 w 1537"/>
                            <a:gd name="T43" fmla="*/ 491 h 1768"/>
                            <a:gd name="T44" fmla="*/ 378 w 1537"/>
                            <a:gd name="T45" fmla="*/ 653 h 1768"/>
                            <a:gd name="T46" fmla="*/ 498 w 1537"/>
                            <a:gd name="T47" fmla="*/ 809 h 1768"/>
                            <a:gd name="T48" fmla="*/ 630 w 1537"/>
                            <a:gd name="T49" fmla="*/ 965 h 1768"/>
                            <a:gd name="T50" fmla="*/ 767 w 1537"/>
                            <a:gd name="T51" fmla="*/ 1121 h 1768"/>
                            <a:gd name="T52" fmla="*/ 912 w 1537"/>
                            <a:gd name="T53" fmla="*/ 1264 h 1768"/>
                            <a:gd name="T54" fmla="*/ 912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1106" name="Group 51">
                          <a:extLst>
                            <a:ext uri="{FF2B5EF4-FFF2-40B4-BE49-F238E27FC236}">
                              <a16:creationId xmlns:a16="http://schemas.microsoft.com/office/drawing/2014/main" id="{3461F6DF-7623-4B7D-8FBA-25C3B7696C91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43" name="Oval 52">
                            <a:extLst>
                              <a:ext uri="{FF2B5EF4-FFF2-40B4-BE49-F238E27FC236}">
                                <a16:creationId xmlns:a16="http://schemas.microsoft.com/office/drawing/2014/main" id="{1369E4F3-ECBE-495A-AD15-42469A84F35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4" name="Oval 53">
                            <a:extLst>
                              <a:ext uri="{FF2B5EF4-FFF2-40B4-BE49-F238E27FC236}">
                                <a16:creationId xmlns:a16="http://schemas.microsoft.com/office/drawing/2014/main" id="{E61AFAA4-9941-4E3A-937C-8924E8CDF97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5" name="Oval 54">
                            <a:extLst>
                              <a:ext uri="{FF2B5EF4-FFF2-40B4-BE49-F238E27FC236}">
                                <a16:creationId xmlns:a16="http://schemas.microsoft.com/office/drawing/2014/main" id="{C9CF993A-74CF-4C52-87F1-EB1C5AC96F0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6" name="Oval 55">
                            <a:extLst>
                              <a:ext uri="{FF2B5EF4-FFF2-40B4-BE49-F238E27FC236}">
                                <a16:creationId xmlns:a16="http://schemas.microsoft.com/office/drawing/2014/main" id="{5EDB54AE-CDCD-4D75-AB63-6865B2F364B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7" name="Oval 56">
                            <a:extLst>
                              <a:ext uri="{FF2B5EF4-FFF2-40B4-BE49-F238E27FC236}">
                                <a16:creationId xmlns:a16="http://schemas.microsoft.com/office/drawing/2014/main" id="{25E42337-8A6F-445B-B3CF-1F4A2433434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8" name="Oval 57">
                            <a:extLst>
                              <a:ext uri="{FF2B5EF4-FFF2-40B4-BE49-F238E27FC236}">
                                <a16:creationId xmlns:a16="http://schemas.microsoft.com/office/drawing/2014/main" id="{A4C27AE0-64B5-4F7A-9D2C-D99403E8138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9" name="Oval 58">
                            <a:extLst>
                              <a:ext uri="{FF2B5EF4-FFF2-40B4-BE49-F238E27FC236}">
                                <a16:creationId xmlns:a16="http://schemas.microsoft.com/office/drawing/2014/main" id="{9F0DE58B-F150-4BF5-96BB-FD092C96090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0" name="Oval 59">
                            <a:extLst>
                              <a:ext uri="{FF2B5EF4-FFF2-40B4-BE49-F238E27FC236}">
                                <a16:creationId xmlns:a16="http://schemas.microsoft.com/office/drawing/2014/main" id="{5B880771-1044-463D-B9A0-E0E053AFBE5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1" name="Oval 60">
                            <a:extLst>
                              <a:ext uri="{FF2B5EF4-FFF2-40B4-BE49-F238E27FC236}">
                                <a16:creationId xmlns:a16="http://schemas.microsoft.com/office/drawing/2014/main" id="{EEA1584E-DC38-4CA4-8574-7E2F3028380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2" name="Oval 61">
                            <a:extLst>
                              <a:ext uri="{FF2B5EF4-FFF2-40B4-BE49-F238E27FC236}">
                                <a16:creationId xmlns:a16="http://schemas.microsoft.com/office/drawing/2014/main" id="{70074536-450B-4B6E-8928-DD4F8527B74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3" name="Oval 62">
                            <a:extLst>
                              <a:ext uri="{FF2B5EF4-FFF2-40B4-BE49-F238E27FC236}">
                                <a16:creationId xmlns:a16="http://schemas.microsoft.com/office/drawing/2014/main" id="{22BD63B2-E690-4D16-8521-EE4F6F65EDC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4" name="Oval 63">
                            <a:extLst>
                              <a:ext uri="{FF2B5EF4-FFF2-40B4-BE49-F238E27FC236}">
                                <a16:creationId xmlns:a16="http://schemas.microsoft.com/office/drawing/2014/main" id="{82021FE2-D878-4D8A-9623-A35383BED05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200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it-IT" altLang="it-IT"/>
                          </a:p>
                        </p:txBody>
                      </p:sp>
                    </p:grpSp>
                    <p:sp>
                      <p:nvSpPr>
                        <p:cNvPr id="1107" name="Line 64">
                          <a:extLst>
                            <a:ext uri="{FF2B5EF4-FFF2-40B4-BE49-F238E27FC236}">
                              <a16:creationId xmlns:a16="http://schemas.microsoft.com/office/drawing/2014/main" id="{33FC7E13-99D6-4204-82B6-F881D66EE65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8" name="Line 65">
                          <a:extLst>
                            <a:ext uri="{FF2B5EF4-FFF2-40B4-BE49-F238E27FC236}">
                              <a16:creationId xmlns:a16="http://schemas.microsoft.com/office/drawing/2014/main" id="{F88B0BDB-0FB1-45F0-AD5C-4B88821126C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9" name="Line 66">
                          <a:extLst>
                            <a:ext uri="{FF2B5EF4-FFF2-40B4-BE49-F238E27FC236}">
                              <a16:creationId xmlns:a16="http://schemas.microsoft.com/office/drawing/2014/main" id="{6BAFD6C8-D0FF-4B95-8416-79845C0D40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0" name="Line 67">
                          <a:extLst>
                            <a:ext uri="{FF2B5EF4-FFF2-40B4-BE49-F238E27FC236}">
                              <a16:creationId xmlns:a16="http://schemas.microsoft.com/office/drawing/2014/main" id="{C6AAA3E8-BA7D-4EFC-856C-E41466321E7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1" name="Line 68">
                          <a:extLst>
                            <a:ext uri="{FF2B5EF4-FFF2-40B4-BE49-F238E27FC236}">
                              <a16:creationId xmlns:a16="http://schemas.microsoft.com/office/drawing/2014/main" id="{55D5F418-57C3-42F7-ABC3-BFAE5A18570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2" name="Line 69">
                          <a:extLst>
                            <a:ext uri="{FF2B5EF4-FFF2-40B4-BE49-F238E27FC236}">
                              <a16:creationId xmlns:a16="http://schemas.microsoft.com/office/drawing/2014/main" id="{4CC3FBD9-57F0-4EA5-B984-CFC32086DB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3" name="Line 70">
                          <a:extLst>
                            <a:ext uri="{FF2B5EF4-FFF2-40B4-BE49-F238E27FC236}">
                              <a16:creationId xmlns:a16="http://schemas.microsoft.com/office/drawing/2014/main" id="{4C00F6F3-5A81-4BCE-860F-77585848D60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4" name="Line 71">
                          <a:extLst>
                            <a:ext uri="{FF2B5EF4-FFF2-40B4-BE49-F238E27FC236}">
                              <a16:creationId xmlns:a16="http://schemas.microsoft.com/office/drawing/2014/main" id="{E057CBAF-09FA-471E-BD5F-AA49C13D31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5" name="Line 72">
                          <a:extLst>
                            <a:ext uri="{FF2B5EF4-FFF2-40B4-BE49-F238E27FC236}">
                              <a16:creationId xmlns:a16="http://schemas.microsoft.com/office/drawing/2014/main" id="{8DD9ACAA-5024-4B5F-A3F0-F47D9B6E38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6" name="Line 73">
                          <a:extLst>
                            <a:ext uri="{FF2B5EF4-FFF2-40B4-BE49-F238E27FC236}">
                              <a16:creationId xmlns:a16="http://schemas.microsoft.com/office/drawing/2014/main" id="{A7DA536A-2ACA-449B-A23D-9DCE585AC7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7" name="Line 74">
                          <a:extLst>
                            <a:ext uri="{FF2B5EF4-FFF2-40B4-BE49-F238E27FC236}">
                              <a16:creationId xmlns:a16="http://schemas.microsoft.com/office/drawing/2014/main" id="{7378D3B0-AEE4-45E5-AC47-D981D28D628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8" name="Line 75">
                          <a:extLst>
                            <a:ext uri="{FF2B5EF4-FFF2-40B4-BE49-F238E27FC236}">
                              <a16:creationId xmlns:a16="http://schemas.microsoft.com/office/drawing/2014/main" id="{5EC31FB3-3096-48D5-BD6E-3D4F7513EB1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9" name="Line 76">
                          <a:extLst>
                            <a:ext uri="{FF2B5EF4-FFF2-40B4-BE49-F238E27FC236}">
                              <a16:creationId xmlns:a16="http://schemas.microsoft.com/office/drawing/2014/main" id="{6CBE9B38-7172-4168-B4AE-F6C89C77411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0" name="Line 77">
                          <a:extLst>
                            <a:ext uri="{FF2B5EF4-FFF2-40B4-BE49-F238E27FC236}">
                              <a16:creationId xmlns:a16="http://schemas.microsoft.com/office/drawing/2014/main" id="{3B124EAD-89A7-4B12-892A-F8E8B091352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1" name="Line 78">
                          <a:extLst>
                            <a:ext uri="{FF2B5EF4-FFF2-40B4-BE49-F238E27FC236}">
                              <a16:creationId xmlns:a16="http://schemas.microsoft.com/office/drawing/2014/main" id="{DBDD0380-9C20-40C9-8B27-0237F4E7456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2" name="Line 79">
                          <a:extLst>
                            <a:ext uri="{FF2B5EF4-FFF2-40B4-BE49-F238E27FC236}">
                              <a16:creationId xmlns:a16="http://schemas.microsoft.com/office/drawing/2014/main" id="{C2108672-E4C7-4BA3-B7E0-51254A3A766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3" name="Line 80">
                          <a:extLst>
                            <a:ext uri="{FF2B5EF4-FFF2-40B4-BE49-F238E27FC236}">
                              <a16:creationId xmlns:a16="http://schemas.microsoft.com/office/drawing/2014/main" id="{3E00E3B0-40F3-4FC6-996B-82D0623A91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4" name="Line 81">
                          <a:extLst>
                            <a:ext uri="{FF2B5EF4-FFF2-40B4-BE49-F238E27FC236}">
                              <a16:creationId xmlns:a16="http://schemas.microsoft.com/office/drawing/2014/main" id="{6C0AA8B6-26B1-4EB8-8AC0-25D5A49E395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5" name="Line 82">
                          <a:extLst>
                            <a:ext uri="{FF2B5EF4-FFF2-40B4-BE49-F238E27FC236}">
                              <a16:creationId xmlns:a16="http://schemas.microsoft.com/office/drawing/2014/main" id="{688794D7-55E4-42CF-A0B7-70BF2BE08A1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6" name="Line 83">
                          <a:extLst>
                            <a:ext uri="{FF2B5EF4-FFF2-40B4-BE49-F238E27FC236}">
                              <a16:creationId xmlns:a16="http://schemas.microsoft.com/office/drawing/2014/main" id="{04E1D5D4-47CB-49F1-97A8-E8DBFCDA28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7" name="Line 84">
                          <a:extLst>
                            <a:ext uri="{FF2B5EF4-FFF2-40B4-BE49-F238E27FC236}">
                              <a16:creationId xmlns:a16="http://schemas.microsoft.com/office/drawing/2014/main" id="{93AA51C9-67D9-4946-92D6-93427800691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8" name="Line 85">
                          <a:extLst>
                            <a:ext uri="{FF2B5EF4-FFF2-40B4-BE49-F238E27FC236}">
                              <a16:creationId xmlns:a16="http://schemas.microsoft.com/office/drawing/2014/main" id="{40F9AA8B-3023-47D8-B4CD-1329056AC5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9" name="Line 86">
                          <a:extLst>
                            <a:ext uri="{FF2B5EF4-FFF2-40B4-BE49-F238E27FC236}">
                              <a16:creationId xmlns:a16="http://schemas.microsoft.com/office/drawing/2014/main" id="{14B049FC-DAA4-4D19-A858-9AF3DD32CCA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0" name="Line 87">
                          <a:extLst>
                            <a:ext uri="{FF2B5EF4-FFF2-40B4-BE49-F238E27FC236}">
                              <a16:creationId xmlns:a16="http://schemas.microsoft.com/office/drawing/2014/main" id="{3C801935-9F61-41F0-B3A4-5BCBF00DC83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1" name="Line 88">
                          <a:extLst>
                            <a:ext uri="{FF2B5EF4-FFF2-40B4-BE49-F238E27FC236}">
                              <a16:creationId xmlns:a16="http://schemas.microsoft.com/office/drawing/2014/main" id="{032E578B-6D2C-4354-9D00-D16767C228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2" name="Line 89">
                          <a:extLst>
                            <a:ext uri="{FF2B5EF4-FFF2-40B4-BE49-F238E27FC236}">
                              <a16:creationId xmlns:a16="http://schemas.microsoft.com/office/drawing/2014/main" id="{3C0CFCEE-540F-4367-BE4F-CE694E4A01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3" name="Line 90">
                          <a:extLst>
                            <a:ext uri="{FF2B5EF4-FFF2-40B4-BE49-F238E27FC236}">
                              <a16:creationId xmlns:a16="http://schemas.microsoft.com/office/drawing/2014/main" id="{FC5F1782-C95D-4F98-ABEE-12A8F056F4F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4" name="Line 91">
                          <a:extLst>
                            <a:ext uri="{FF2B5EF4-FFF2-40B4-BE49-F238E27FC236}">
                              <a16:creationId xmlns:a16="http://schemas.microsoft.com/office/drawing/2014/main" id="{06AD74E3-0B10-49CD-A81C-FF222409CE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5" name="Line 92">
                          <a:extLst>
                            <a:ext uri="{FF2B5EF4-FFF2-40B4-BE49-F238E27FC236}">
                              <a16:creationId xmlns:a16="http://schemas.microsoft.com/office/drawing/2014/main" id="{296E08E4-CBE0-40EB-A4ED-487902CB532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6" name="Line 93">
                          <a:extLst>
                            <a:ext uri="{FF2B5EF4-FFF2-40B4-BE49-F238E27FC236}">
                              <a16:creationId xmlns:a16="http://schemas.microsoft.com/office/drawing/2014/main" id="{59CA169D-D9EF-4B42-B641-3187CE8318C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7" name="Line 94">
                          <a:extLst>
                            <a:ext uri="{FF2B5EF4-FFF2-40B4-BE49-F238E27FC236}">
                              <a16:creationId xmlns:a16="http://schemas.microsoft.com/office/drawing/2014/main" id="{025D89BA-3916-409D-9E28-FC0075985E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8" name="Line 95">
                          <a:extLst>
                            <a:ext uri="{FF2B5EF4-FFF2-40B4-BE49-F238E27FC236}">
                              <a16:creationId xmlns:a16="http://schemas.microsoft.com/office/drawing/2014/main" id="{6DF0FA79-0A12-4C69-9984-BF39E1A486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9" name="Line 96">
                          <a:extLst>
                            <a:ext uri="{FF2B5EF4-FFF2-40B4-BE49-F238E27FC236}">
                              <a16:creationId xmlns:a16="http://schemas.microsoft.com/office/drawing/2014/main" id="{C2C7CB92-333D-4732-8266-741CC935F2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0" name="Line 97">
                          <a:extLst>
                            <a:ext uri="{FF2B5EF4-FFF2-40B4-BE49-F238E27FC236}">
                              <a16:creationId xmlns:a16="http://schemas.microsoft.com/office/drawing/2014/main" id="{0F3F3843-A8A8-483F-A3B3-8226C636B6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1" name="Line 98">
                          <a:extLst>
                            <a:ext uri="{FF2B5EF4-FFF2-40B4-BE49-F238E27FC236}">
                              <a16:creationId xmlns:a16="http://schemas.microsoft.com/office/drawing/2014/main" id="{3C3530F3-9FBB-46C6-B708-2C7415E696A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2" name="Line 99">
                          <a:extLst>
                            <a:ext uri="{FF2B5EF4-FFF2-40B4-BE49-F238E27FC236}">
                              <a16:creationId xmlns:a16="http://schemas.microsoft.com/office/drawing/2014/main" id="{EABC1153-C883-4CB3-ADFA-B1077357910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47" name="Group 100">
                <a:extLst>
                  <a:ext uri="{FF2B5EF4-FFF2-40B4-BE49-F238E27FC236}">
                    <a16:creationId xmlns:a16="http://schemas.microsoft.com/office/drawing/2014/main" id="{EC629C09-1BB0-46A9-84C5-01621AB0654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1048" name="Line 101">
                  <a:extLst>
                    <a:ext uri="{FF2B5EF4-FFF2-40B4-BE49-F238E27FC236}">
                      <a16:creationId xmlns:a16="http://schemas.microsoft.com/office/drawing/2014/main" id="{4C167072-5FE8-4BAF-A0EE-4EEA3AD54037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49" name="Line 102">
                  <a:extLst>
                    <a:ext uri="{FF2B5EF4-FFF2-40B4-BE49-F238E27FC236}">
                      <a16:creationId xmlns:a16="http://schemas.microsoft.com/office/drawing/2014/main" id="{4397233B-24BD-441D-9084-87AFFB4B1999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50" name="Group 103">
                  <a:extLst>
                    <a:ext uri="{FF2B5EF4-FFF2-40B4-BE49-F238E27FC236}">
                      <a16:creationId xmlns:a16="http://schemas.microsoft.com/office/drawing/2014/main" id="{79FA7717-682D-44BD-B5D9-9DD370263A2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1051" name="Line 104">
                    <a:extLst>
                      <a:ext uri="{FF2B5EF4-FFF2-40B4-BE49-F238E27FC236}">
                        <a16:creationId xmlns:a16="http://schemas.microsoft.com/office/drawing/2014/main" id="{03A549AD-E53B-4824-ADDA-7B098250176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2" name="Freeform 105">
                    <a:extLst>
                      <a:ext uri="{FF2B5EF4-FFF2-40B4-BE49-F238E27FC236}">
                        <a16:creationId xmlns:a16="http://schemas.microsoft.com/office/drawing/2014/main" id="{E192BAAF-2C55-4191-82DE-F5FD3504E54C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3" name="Line 106">
                    <a:extLst>
                      <a:ext uri="{FF2B5EF4-FFF2-40B4-BE49-F238E27FC236}">
                        <a16:creationId xmlns:a16="http://schemas.microsoft.com/office/drawing/2014/main" id="{74D8646B-E80B-4630-BCA1-4336149E194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4" name="Line 107">
                    <a:extLst>
                      <a:ext uri="{FF2B5EF4-FFF2-40B4-BE49-F238E27FC236}">
                        <a16:creationId xmlns:a16="http://schemas.microsoft.com/office/drawing/2014/main" id="{025E906E-B55C-4A42-A294-4D943E8737E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5" name="Line 108">
                    <a:extLst>
                      <a:ext uri="{FF2B5EF4-FFF2-40B4-BE49-F238E27FC236}">
                        <a16:creationId xmlns:a16="http://schemas.microsoft.com/office/drawing/2014/main" id="{34E0EE10-BE1E-4177-A07E-38167104DD7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6" name="Line 109">
                    <a:extLst>
                      <a:ext uri="{FF2B5EF4-FFF2-40B4-BE49-F238E27FC236}">
                        <a16:creationId xmlns:a16="http://schemas.microsoft.com/office/drawing/2014/main" id="{78898B54-1273-4798-A410-587CBA3681A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7" name="Line 110">
                    <a:extLst>
                      <a:ext uri="{FF2B5EF4-FFF2-40B4-BE49-F238E27FC236}">
                        <a16:creationId xmlns:a16="http://schemas.microsoft.com/office/drawing/2014/main" id="{A81A2CEB-8F8C-4823-8063-9ED4FBF032E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8" name="Line 111">
                    <a:extLst>
                      <a:ext uri="{FF2B5EF4-FFF2-40B4-BE49-F238E27FC236}">
                        <a16:creationId xmlns:a16="http://schemas.microsoft.com/office/drawing/2014/main" id="{E35A6305-C629-49D6-9277-60DB4A467C3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9" name="Line 112">
                    <a:extLst>
                      <a:ext uri="{FF2B5EF4-FFF2-40B4-BE49-F238E27FC236}">
                        <a16:creationId xmlns:a16="http://schemas.microsoft.com/office/drawing/2014/main" id="{9A553A6B-B7F1-4A4A-8F16-CEF5E0CB0FC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033" name="Group 113">
              <a:extLst>
                <a:ext uri="{FF2B5EF4-FFF2-40B4-BE49-F238E27FC236}">
                  <a16:creationId xmlns:a16="http://schemas.microsoft.com/office/drawing/2014/main" id="{23909276-B93F-4188-AFBD-819A044574D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1034" name="Freeform 114">
                <a:extLst>
                  <a:ext uri="{FF2B5EF4-FFF2-40B4-BE49-F238E27FC236}">
                    <a16:creationId xmlns:a16="http://schemas.microsoft.com/office/drawing/2014/main" id="{63E997C3-DD0C-4F33-AFD8-45A37F04DFA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6 w 1435"/>
                  <a:gd name="T1" fmla="*/ 1150 h 1618"/>
                  <a:gd name="T2" fmla="*/ 744 w 1435"/>
                  <a:gd name="T3" fmla="*/ 1019 h 1618"/>
                  <a:gd name="T4" fmla="*/ 612 w 1435"/>
                  <a:gd name="T5" fmla="*/ 875 h 1618"/>
                  <a:gd name="T6" fmla="*/ 492 w 1435"/>
                  <a:gd name="T7" fmla="*/ 737 h 1618"/>
                  <a:gd name="T8" fmla="*/ 378 w 1435"/>
                  <a:gd name="T9" fmla="*/ 593 h 1618"/>
                  <a:gd name="T10" fmla="*/ 276 w 1435"/>
                  <a:gd name="T11" fmla="*/ 443 h 1618"/>
                  <a:gd name="T12" fmla="*/ 174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4 w 1435"/>
                  <a:gd name="T23" fmla="*/ 305 h 1618"/>
                  <a:gd name="T24" fmla="*/ 270 w 1435"/>
                  <a:gd name="T25" fmla="*/ 449 h 1618"/>
                  <a:gd name="T26" fmla="*/ 378 w 1435"/>
                  <a:gd name="T27" fmla="*/ 593 h 1618"/>
                  <a:gd name="T28" fmla="*/ 492 w 1435"/>
                  <a:gd name="T29" fmla="*/ 737 h 1618"/>
                  <a:gd name="T30" fmla="*/ 612 w 1435"/>
                  <a:gd name="T31" fmla="*/ 881 h 1618"/>
                  <a:gd name="T32" fmla="*/ 738 w 1435"/>
                  <a:gd name="T33" fmla="*/ 1019 h 1618"/>
                  <a:gd name="T34" fmla="*/ 876 w 1435"/>
                  <a:gd name="T35" fmla="*/ 1150 h 1618"/>
                  <a:gd name="T36" fmla="*/ 1014 w 1435"/>
                  <a:gd name="T37" fmla="*/ 1276 h 1618"/>
                  <a:gd name="T38" fmla="*/ 1152 w 1435"/>
                  <a:gd name="T39" fmla="*/ 1396 h 1618"/>
                  <a:gd name="T40" fmla="*/ 1290 w 1435"/>
                  <a:gd name="T41" fmla="*/ 1510 h 1618"/>
                  <a:gd name="T42" fmla="*/ 1434 w 1435"/>
                  <a:gd name="T43" fmla="*/ 1618 h 1618"/>
                  <a:gd name="T44" fmla="*/ 1440 w 1435"/>
                  <a:gd name="T45" fmla="*/ 1618 h 1618"/>
                  <a:gd name="T46" fmla="*/ 1297 w 1435"/>
                  <a:gd name="T47" fmla="*/ 1510 h 1618"/>
                  <a:gd name="T48" fmla="*/ 1158 w 1435"/>
                  <a:gd name="T49" fmla="*/ 1396 h 1618"/>
                  <a:gd name="T50" fmla="*/ 1014 w 1435"/>
                  <a:gd name="T51" fmla="*/ 1276 h 1618"/>
                  <a:gd name="T52" fmla="*/ 876 w 1435"/>
                  <a:gd name="T53" fmla="*/ 1150 h 1618"/>
                  <a:gd name="T54" fmla="*/ 876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5" name="Freeform 115">
                <a:extLst>
                  <a:ext uri="{FF2B5EF4-FFF2-40B4-BE49-F238E27FC236}">
                    <a16:creationId xmlns:a16="http://schemas.microsoft.com/office/drawing/2014/main" id="{1864C278-5D41-4BAC-8E9F-75BE93A5DE4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60 w 1668"/>
                  <a:gd name="T1" fmla="*/ 1463 h 2014"/>
                  <a:gd name="T2" fmla="*/ 791 w 1668"/>
                  <a:gd name="T3" fmla="*/ 1289 h 2014"/>
                  <a:gd name="T4" fmla="*/ 636 w 1668"/>
                  <a:gd name="T5" fmla="*/ 1115 h 2014"/>
                  <a:gd name="T6" fmla="*/ 491 w 1668"/>
                  <a:gd name="T7" fmla="*/ 929 h 2014"/>
                  <a:gd name="T8" fmla="*/ 366 w 1668"/>
                  <a:gd name="T9" fmla="*/ 743 h 2014"/>
                  <a:gd name="T10" fmla="*/ 252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2 w 1668"/>
                  <a:gd name="T25" fmla="*/ 569 h 2014"/>
                  <a:gd name="T26" fmla="*/ 366 w 1668"/>
                  <a:gd name="T27" fmla="*/ 755 h 2014"/>
                  <a:gd name="T28" fmla="*/ 491 w 1668"/>
                  <a:gd name="T29" fmla="*/ 935 h 2014"/>
                  <a:gd name="T30" fmla="*/ 636 w 1668"/>
                  <a:gd name="T31" fmla="*/ 1115 h 2014"/>
                  <a:gd name="T32" fmla="*/ 791 w 1668"/>
                  <a:gd name="T33" fmla="*/ 1295 h 2014"/>
                  <a:gd name="T34" fmla="*/ 960 w 1668"/>
                  <a:gd name="T35" fmla="*/ 1463 h 2014"/>
                  <a:gd name="T36" fmla="*/ 1133 w 1668"/>
                  <a:gd name="T37" fmla="*/ 1618 h 2014"/>
                  <a:gd name="T38" fmla="*/ 1307 w 1668"/>
                  <a:gd name="T39" fmla="*/ 1762 h 2014"/>
                  <a:gd name="T40" fmla="*/ 1487 w 1668"/>
                  <a:gd name="T41" fmla="*/ 1894 h 2014"/>
                  <a:gd name="T42" fmla="*/ 1667 w 1668"/>
                  <a:gd name="T43" fmla="*/ 2014 h 2014"/>
                  <a:gd name="T44" fmla="*/ 1673 w 1668"/>
                  <a:gd name="T45" fmla="*/ 2014 h 2014"/>
                  <a:gd name="T46" fmla="*/ 1487 w 1668"/>
                  <a:gd name="T47" fmla="*/ 1894 h 2014"/>
                  <a:gd name="T48" fmla="*/ 1307 w 1668"/>
                  <a:gd name="T49" fmla="*/ 1762 h 2014"/>
                  <a:gd name="T50" fmla="*/ 1133 w 1668"/>
                  <a:gd name="T51" fmla="*/ 1618 h 2014"/>
                  <a:gd name="T52" fmla="*/ 960 w 1668"/>
                  <a:gd name="T53" fmla="*/ 1463 h 2014"/>
                  <a:gd name="T54" fmla="*/ 960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6" name="Rectangle 116">
                <a:extLst>
                  <a:ext uri="{FF2B5EF4-FFF2-40B4-BE49-F238E27FC236}">
                    <a16:creationId xmlns:a16="http://schemas.microsoft.com/office/drawing/2014/main" id="{15B125CC-AAF2-4D4B-A72D-DC3E6665700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7" name="Rectangle 117">
                <a:extLst>
                  <a:ext uri="{FF2B5EF4-FFF2-40B4-BE49-F238E27FC236}">
                    <a16:creationId xmlns:a16="http://schemas.microsoft.com/office/drawing/2014/main" id="{9009A90B-4122-4444-AD19-EBD8B57D813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8" name="Rectangle 118">
                <a:extLst>
                  <a:ext uri="{FF2B5EF4-FFF2-40B4-BE49-F238E27FC236}">
                    <a16:creationId xmlns:a16="http://schemas.microsoft.com/office/drawing/2014/main" id="{7E145759-0B26-4113-9BEF-D86A58FA048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9" name="Rectangle 119">
                <a:extLst>
                  <a:ext uri="{FF2B5EF4-FFF2-40B4-BE49-F238E27FC236}">
                    <a16:creationId xmlns:a16="http://schemas.microsoft.com/office/drawing/2014/main" id="{00DDEDB4-6373-4CFD-90EB-5BF1F8CDF0D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grpSp>
            <p:nvGrpSpPr>
              <p:cNvPr id="1040" name="Group 120">
                <a:extLst>
                  <a:ext uri="{FF2B5EF4-FFF2-40B4-BE49-F238E27FC236}">
                    <a16:creationId xmlns:a16="http://schemas.microsoft.com/office/drawing/2014/main" id="{1BDC995B-BE0D-45E8-88C9-8AE3417293D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4217" name="Oval 121">
                  <a:extLst>
                    <a:ext uri="{FF2B5EF4-FFF2-40B4-BE49-F238E27FC236}">
                      <a16:creationId xmlns:a16="http://schemas.microsoft.com/office/drawing/2014/main" id="{F25E53CD-FFBB-43D4-B030-95ABB33177AD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4218" name="Freeform 122">
                  <a:extLst>
                    <a:ext uri="{FF2B5EF4-FFF2-40B4-BE49-F238E27FC236}">
                      <a16:creationId xmlns:a16="http://schemas.microsoft.com/office/drawing/2014/main" id="{DFE92825-9315-41B4-B7F4-B070DDECB968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4219" name="Freeform 123">
                  <a:extLst>
                    <a:ext uri="{FF2B5EF4-FFF2-40B4-BE49-F238E27FC236}">
                      <a16:creationId xmlns:a16="http://schemas.microsoft.com/office/drawing/2014/main" id="{021D8EA8-956F-4C2D-BC83-ED478B09978F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4220" name="Freeform 124">
                  <a:extLst>
                    <a:ext uri="{FF2B5EF4-FFF2-40B4-BE49-F238E27FC236}">
                      <a16:creationId xmlns:a16="http://schemas.microsoft.com/office/drawing/2014/main" id="{51951AAF-FD5D-4303-9524-A9B2AC5F843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4221" name="Freeform 125">
                  <a:extLst>
                    <a:ext uri="{FF2B5EF4-FFF2-40B4-BE49-F238E27FC236}">
                      <a16:creationId xmlns:a16="http://schemas.microsoft.com/office/drawing/2014/main" id="{16C23FA1-DAAB-45EE-8CFB-C787045F6BD1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</p:grpSp>
        </p:grpSp>
      </p:grpSp>
      <p:sp>
        <p:nvSpPr>
          <p:cNvPr id="4222" name="Rectangle 126">
            <a:extLst>
              <a:ext uri="{FF2B5EF4-FFF2-40B4-BE49-F238E27FC236}">
                <a16:creationId xmlns:a16="http://schemas.microsoft.com/office/drawing/2014/main" id="{8009B377-1D1D-4EF9-B340-FAFE2897024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223" name="Rectangle 127">
            <a:extLst>
              <a:ext uri="{FF2B5EF4-FFF2-40B4-BE49-F238E27FC236}">
                <a16:creationId xmlns:a16="http://schemas.microsoft.com/office/drawing/2014/main" id="{8D8D719A-5E97-4BEC-8987-C39E6FF54D9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224" name="Rectangle 128">
            <a:extLst>
              <a:ext uri="{FF2B5EF4-FFF2-40B4-BE49-F238E27FC236}">
                <a16:creationId xmlns:a16="http://schemas.microsoft.com/office/drawing/2014/main" id="{4CF6D510-4014-4E02-887B-7FF9D277EFF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389F184-AFC0-4766-A705-D7596A675D2F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  <p:sp>
        <p:nvSpPr>
          <p:cNvPr id="4225" name="Rectangle 129">
            <a:extLst>
              <a:ext uri="{FF2B5EF4-FFF2-40B4-BE49-F238E27FC236}">
                <a16:creationId xmlns:a16="http://schemas.microsoft.com/office/drawing/2014/main" id="{3FA5FB61-1121-4EF9-A0A0-451E06213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4226" name="Rectangle 130">
            <a:extLst>
              <a:ext uri="{FF2B5EF4-FFF2-40B4-BE49-F238E27FC236}">
                <a16:creationId xmlns:a16="http://schemas.microsoft.com/office/drawing/2014/main" id="{DA42E292-6836-457F-8E71-994E3385AE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8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0.png"/><Relationship Id="rId5" Type="http://schemas.openxmlformats.org/officeDocument/2006/relationships/image" Target="../media/image15.wmf"/><Relationship Id="rId10" Type="http://schemas.openxmlformats.org/officeDocument/2006/relationships/image" Target="../media/image19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1.wmf"/><Relationship Id="rId10" Type="http://schemas.openxmlformats.org/officeDocument/2006/relationships/image" Target="../media/image22.wmf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9.png"/><Relationship Id="rId4" Type="http://schemas.openxmlformats.org/officeDocument/2006/relationships/image" Target="../media/image25.wmf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31.png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png"/><Relationship Id="rId5" Type="http://schemas.openxmlformats.org/officeDocument/2006/relationships/image" Target="../media/image29.wmf"/><Relationship Id="rId10" Type="http://schemas.openxmlformats.org/officeDocument/2006/relationships/image" Target="../media/image30.wmf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oleObject" Target="../embeddings/oleObject14.bin"/><Relationship Id="rId7" Type="http://schemas.openxmlformats.org/officeDocument/2006/relationships/image" Target="../media/image36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11" Type="http://schemas.openxmlformats.org/officeDocument/2006/relationships/image" Target="../media/image38.png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35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2.png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6.png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oleObject" Target="../embeddings/oleObject20.bin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49.png"/><Relationship Id="rId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54.png"/><Relationship Id="rId9" Type="http://schemas.openxmlformats.org/officeDocument/2006/relationships/image" Target="../media/image52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57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27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62.png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60.wmf"/><Relationship Id="rId4" Type="http://schemas.openxmlformats.org/officeDocument/2006/relationships/image" Target="../media/image63.png"/><Relationship Id="rId9" Type="http://schemas.openxmlformats.org/officeDocument/2006/relationships/oleObject" Target="../embeddings/oleObject30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76.wmf"/><Relationship Id="rId4" Type="http://schemas.openxmlformats.org/officeDocument/2006/relationships/oleObject" Target="../embeddings/oleObject35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91.png"/><Relationship Id="rId7" Type="http://schemas.openxmlformats.org/officeDocument/2006/relationships/image" Target="../media/image9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89.wmf"/><Relationship Id="rId4" Type="http://schemas.openxmlformats.org/officeDocument/2006/relationships/oleObject" Target="../embeddings/oleObject3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92.wmf"/><Relationship Id="rId4" Type="http://schemas.openxmlformats.org/officeDocument/2006/relationships/oleObject" Target="../embeddings/oleObject3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4D0F4F8-6E51-44A0-9D4C-2B0DAD1A572B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CIRCUITI</a:t>
            </a:r>
            <a:br>
              <a:rPr lang="it-IT" altLang="it-IT" dirty="0"/>
            </a:br>
            <a:r>
              <a:rPr lang="it-IT" altLang="it-IT" dirty="0"/>
              <a:t>ANALOGICI</a:t>
            </a:r>
            <a:endParaRPr lang="fr-FR" altLang="it-IT" dirty="0"/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E977FAC8-8D1F-4228-BBE7-9E5394578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5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2018-19</a:t>
            </a:r>
            <a:endParaRPr lang="fr-FR" altLang="it-IT" sz="1600" b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CD0949F-72CE-4498-9486-7298D06F99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Polarizzazione di un BJT in un amplificatore</a:t>
            </a:r>
            <a:endParaRPr lang="fr-FR" altLang="it-IT" sz="4000"/>
          </a:p>
        </p:txBody>
      </p:sp>
      <p:pic>
        <p:nvPicPr>
          <p:cNvPr id="4099" name="Picture 4">
            <a:extLst>
              <a:ext uri="{FF2B5EF4-FFF2-40B4-BE49-F238E27FC236}">
                <a16:creationId xmlns:a16="http://schemas.microsoft.com/office/drawing/2014/main" id="{13DAD65B-245C-4447-A3AE-B2D8A5081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1770063"/>
            <a:ext cx="35512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5">
            <a:extLst>
              <a:ext uri="{FF2B5EF4-FFF2-40B4-BE49-F238E27FC236}">
                <a16:creationId xmlns:a16="http://schemas.microsoft.com/office/drawing/2014/main" id="{7CD51E50-2E6C-4FA6-B00A-BEEFB225C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88" y="3451225"/>
            <a:ext cx="5411787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>
            <a:extLst>
              <a:ext uri="{FF2B5EF4-FFF2-40B4-BE49-F238E27FC236}">
                <a16:creationId xmlns:a16="http://schemas.microsoft.com/office/drawing/2014/main" id="{ED5C69C7-F2D4-4344-98B6-461BABC08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325" y="2417763"/>
            <a:ext cx="2239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i="1"/>
              <a:t>V</a:t>
            </a:r>
            <a:r>
              <a:rPr lang="it-IT" altLang="it-IT" sz="1800" i="1" baseline="-25000"/>
              <a:t>CC</a:t>
            </a:r>
            <a:r>
              <a:rPr lang="it-IT" altLang="it-IT" sz="1800"/>
              <a:t> = </a:t>
            </a:r>
            <a:r>
              <a:rPr lang="it-IT" altLang="it-IT" sz="1800" i="1"/>
              <a:t>V</a:t>
            </a:r>
            <a:r>
              <a:rPr lang="it-IT" altLang="it-IT" sz="1800" i="1" baseline="-25000"/>
              <a:t>CE</a:t>
            </a:r>
            <a:r>
              <a:rPr lang="it-IT" altLang="it-IT" sz="1800"/>
              <a:t> + </a:t>
            </a:r>
            <a:r>
              <a:rPr lang="it-IT" altLang="it-IT" sz="1800" i="1"/>
              <a:t>R</a:t>
            </a:r>
            <a:r>
              <a:rPr lang="it-IT" altLang="it-IT" sz="1800" i="1" baseline="-25000"/>
              <a:t>C</a:t>
            </a:r>
            <a:r>
              <a:rPr lang="it-IT" altLang="it-IT" sz="1800" i="1"/>
              <a:t> I</a:t>
            </a:r>
            <a:r>
              <a:rPr lang="it-IT" altLang="it-IT" sz="1800" i="1" baseline="-25000"/>
              <a:t>C</a:t>
            </a:r>
            <a:r>
              <a:rPr lang="it-IT" altLang="it-IT" sz="1800"/>
              <a:t> </a:t>
            </a:r>
            <a:endParaRPr lang="fr-FR" altLang="it-IT" sz="1800"/>
          </a:p>
        </p:txBody>
      </p:sp>
      <p:sp>
        <p:nvSpPr>
          <p:cNvPr id="8199" name="Freeform 7">
            <a:extLst>
              <a:ext uri="{FF2B5EF4-FFF2-40B4-BE49-F238E27FC236}">
                <a16:creationId xmlns:a16="http://schemas.microsoft.com/office/drawing/2014/main" id="{0F33F649-9658-4DD4-9CD6-12037F3B6B34}"/>
              </a:ext>
            </a:extLst>
          </p:cNvPr>
          <p:cNvSpPr>
            <a:spLocks/>
          </p:cNvSpPr>
          <p:nvPr/>
        </p:nvSpPr>
        <p:spPr bwMode="auto">
          <a:xfrm>
            <a:off x="4459288" y="2100263"/>
            <a:ext cx="1079500" cy="1089025"/>
          </a:xfrm>
          <a:custGeom>
            <a:avLst/>
            <a:gdLst>
              <a:gd name="T0" fmla="*/ 6350 w 680"/>
              <a:gd name="T1" fmla="*/ 0 h 686"/>
              <a:gd name="T2" fmla="*/ 0 w 680"/>
              <a:gd name="T3" fmla="*/ 1073150 h 686"/>
              <a:gd name="T4" fmla="*/ 1057275 w 680"/>
              <a:gd name="T5" fmla="*/ 1089025 h 686"/>
              <a:gd name="T6" fmla="*/ 1079500 w 680"/>
              <a:gd name="T7" fmla="*/ 0 h 686"/>
              <a:gd name="T8" fmla="*/ 6350 w 680"/>
              <a:gd name="T9" fmla="*/ 0 h 6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80" h="686">
                <a:moveTo>
                  <a:pt x="4" y="0"/>
                </a:moveTo>
                <a:lnTo>
                  <a:pt x="0" y="676"/>
                </a:lnTo>
                <a:lnTo>
                  <a:pt x="666" y="686"/>
                </a:lnTo>
                <a:lnTo>
                  <a:pt x="680" y="0"/>
                </a:lnTo>
                <a:lnTo>
                  <a:pt x="4" y="0"/>
                </a:lnTo>
                <a:close/>
              </a:path>
            </a:pathLst>
          </a:custGeom>
          <a:solidFill>
            <a:srgbClr val="339966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2D58CFB5-0490-447B-A7B6-16C41BF268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5163" y="4745038"/>
            <a:ext cx="3105150" cy="14970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01" name="Oval 9">
            <a:extLst>
              <a:ext uri="{FF2B5EF4-FFF2-40B4-BE49-F238E27FC236}">
                <a16:creationId xmlns:a16="http://schemas.microsoft.com/office/drawing/2014/main" id="{79CFB9DC-C99E-40E7-93B9-745D27B75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738" y="4987925"/>
            <a:ext cx="92075" cy="682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2" name="Oval 10">
            <a:extLst>
              <a:ext uri="{FF2B5EF4-FFF2-40B4-BE49-F238E27FC236}">
                <a16:creationId xmlns:a16="http://schemas.microsoft.com/office/drawing/2014/main" id="{C4518E13-CF33-4760-BCBA-C9B4C1819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1013" y="5251450"/>
            <a:ext cx="92075" cy="682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3" name="Oval 11">
            <a:extLst>
              <a:ext uri="{FF2B5EF4-FFF2-40B4-BE49-F238E27FC236}">
                <a16:creationId xmlns:a16="http://schemas.microsoft.com/office/drawing/2014/main" id="{869D31DF-8872-4A19-ACC4-240D1B4DE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663" y="5554663"/>
            <a:ext cx="92075" cy="682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4" name="Oval 12">
            <a:extLst>
              <a:ext uri="{FF2B5EF4-FFF2-40B4-BE49-F238E27FC236}">
                <a16:creationId xmlns:a16="http://schemas.microsoft.com/office/drawing/2014/main" id="{730A25D1-710F-452D-99F3-252CCC3DC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438" y="5857875"/>
            <a:ext cx="92075" cy="682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5" name="Oval 13">
            <a:extLst>
              <a:ext uri="{FF2B5EF4-FFF2-40B4-BE49-F238E27FC236}">
                <a16:creationId xmlns:a16="http://schemas.microsoft.com/office/drawing/2014/main" id="{BA5213F5-C996-420A-BB84-C242DD126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650" y="6113463"/>
            <a:ext cx="92075" cy="682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6" name="Text Box 14">
            <a:extLst>
              <a:ext uri="{FF2B5EF4-FFF2-40B4-BE49-F238E27FC236}">
                <a16:creationId xmlns:a16="http://schemas.microsoft.com/office/drawing/2014/main" id="{8F879C33-4A83-4AAF-9C86-3523CE90D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8350" y="5070475"/>
            <a:ext cx="4968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4000" b="1">
                <a:solidFill>
                  <a:schemeClr val="accent1"/>
                </a:solidFill>
              </a:rPr>
              <a:t>?</a:t>
            </a:r>
            <a:endParaRPr lang="fr-FR" altLang="it-IT" sz="4000" b="1">
              <a:solidFill>
                <a:schemeClr val="accent1"/>
              </a:solidFill>
            </a:endParaRPr>
          </a:p>
        </p:txBody>
      </p:sp>
      <p:sp>
        <p:nvSpPr>
          <p:cNvPr id="8207" name="Rectangle 15">
            <a:extLst>
              <a:ext uri="{FF2B5EF4-FFF2-40B4-BE49-F238E27FC236}">
                <a16:creationId xmlns:a16="http://schemas.microsoft.com/office/drawing/2014/main" id="{A5A85E4F-E9A7-4559-85AF-CF022E38A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7988" y="2660650"/>
            <a:ext cx="1503362" cy="520700"/>
          </a:xfrm>
          <a:prstGeom prst="rect">
            <a:avLst/>
          </a:prstGeom>
          <a:solidFill>
            <a:schemeClr val="accent2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08" name="Rectangle 16">
            <a:extLst>
              <a:ext uri="{FF2B5EF4-FFF2-40B4-BE49-F238E27FC236}">
                <a16:creationId xmlns:a16="http://schemas.microsoft.com/office/drawing/2014/main" id="{C9A6292D-0C67-41CA-8E3D-3B9B08724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3" y="2255838"/>
            <a:ext cx="2232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i="1"/>
              <a:t>V</a:t>
            </a:r>
            <a:r>
              <a:rPr lang="it-IT" altLang="it-IT" sz="1800" i="1" baseline="-25000"/>
              <a:t>BB</a:t>
            </a:r>
            <a:r>
              <a:rPr lang="it-IT" altLang="it-IT" sz="1800"/>
              <a:t> = </a:t>
            </a:r>
            <a:r>
              <a:rPr lang="it-IT" altLang="it-IT" sz="1800" i="1"/>
              <a:t>V</a:t>
            </a:r>
            <a:r>
              <a:rPr lang="it-IT" altLang="it-IT" sz="1800" i="1" baseline="-25000"/>
              <a:t>BE</a:t>
            </a:r>
            <a:r>
              <a:rPr lang="it-IT" altLang="it-IT" sz="1800"/>
              <a:t> + </a:t>
            </a:r>
            <a:r>
              <a:rPr lang="it-IT" altLang="it-IT" sz="1800" i="1"/>
              <a:t>R</a:t>
            </a:r>
            <a:r>
              <a:rPr lang="it-IT" altLang="it-IT" sz="1800" i="1" baseline="-25000"/>
              <a:t>B</a:t>
            </a:r>
            <a:r>
              <a:rPr lang="it-IT" altLang="it-IT" sz="1800" i="1"/>
              <a:t> I</a:t>
            </a:r>
            <a:r>
              <a:rPr lang="it-IT" altLang="it-IT" sz="1800" i="1" baseline="-25000"/>
              <a:t>B</a:t>
            </a:r>
            <a:r>
              <a:rPr lang="fr-FR" altLang="it-IT" sz="1800"/>
              <a:t> </a:t>
            </a:r>
          </a:p>
        </p:txBody>
      </p:sp>
      <p:sp>
        <p:nvSpPr>
          <p:cNvPr id="8209" name="Oval 17">
            <a:extLst>
              <a:ext uri="{FF2B5EF4-FFF2-40B4-BE49-F238E27FC236}">
                <a16:creationId xmlns:a16="http://schemas.microsoft.com/office/drawing/2014/main" id="{1F31CD88-D2D3-4D8B-A342-8A7C79F34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7063" y="2236788"/>
            <a:ext cx="415925" cy="506412"/>
          </a:xfrm>
          <a:prstGeom prst="ellipse">
            <a:avLst/>
          </a:prstGeom>
          <a:noFill/>
          <a:ln w="222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11" name="Oval 19">
            <a:extLst>
              <a:ext uri="{FF2B5EF4-FFF2-40B4-BE49-F238E27FC236}">
                <a16:creationId xmlns:a16="http://schemas.microsoft.com/office/drawing/2014/main" id="{53AB985B-1116-41CC-95CB-806C87711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75" y="4976813"/>
            <a:ext cx="415925" cy="506412"/>
          </a:xfrm>
          <a:prstGeom prst="ellipse">
            <a:avLst/>
          </a:prstGeom>
          <a:noFill/>
          <a:ln w="222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212" name="Line 20">
            <a:extLst>
              <a:ext uri="{FF2B5EF4-FFF2-40B4-BE49-F238E27FC236}">
                <a16:creationId xmlns:a16="http://schemas.microsoft.com/office/drawing/2014/main" id="{9AC33C26-20F6-4128-B2A8-B101EDBCE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2720975"/>
            <a:ext cx="3406775" cy="2305050"/>
          </a:xfrm>
          <a:prstGeom prst="line">
            <a:avLst/>
          </a:prstGeom>
          <a:noFill/>
          <a:ln w="41275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13" name="Line 21">
            <a:extLst>
              <a:ext uri="{FF2B5EF4-FFF2-40B4-BE49-F238E27FC236}">
                <a16:creationId xmlns:a16="http://schemas.microsoft.com/office/drawing/2014/main" id="{7E5D8A42-6AB3-42B2-A0EA-1A176547AE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16263" y="5233988"/>
            <a:ext cx="2443162" cy="44450"/>
          </a:xfrm>
          <a:prstGeom prst="line">
            <a:avLst/>
          </a:prstGeom>
          <a:noFill/>
          <a:ln w="41275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14" name="Text Box 22">
            <a:extLst>
              <a:ext uri="{FF2B5EF4-FFF2-40B4-BE49-F238E27FC236}">
                <a16:creationId xmlns:a16="http://schemas.microsoft.com/office/drawing/2014/main" id="{A479C529-5E1A-404E-9F63-41606C72E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5025" y="4718050"/>
            <a:ext cx="650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 i="1">
                <a:latin typeface="Palatino Linotype" panose="02040502050505030304" pitchFamily="18" charset="0"/>
              </a:rPr>
              <a:t>V</a:t>
            </a:r>
            <a:r>
              <a:rPr lang="it-IT" altLang="it-IT" sz="2400" b="1" i="1" baseline="-25000">
                <a:latin typeface="Palatino Linotype" panose="02040502050505030304" pitchFamily="18" charset="0"/>
              </a:rPr>
              <a:t>CE</a:t>
            </a:r>
            <a:endParaRPr lang="fr-FR" altLang="it-IT" sz="2400" b="1" i="1">
              <a:latin typeface="Palatino Linotype" panose="02040502050505030304" pitchFamily="18" charset="0"/>
            </a:endParaRPr>
          </a:p>
        </p:txBody>
      </p:sp>
      <p:sp>
        <p:nvSpPr>
          <p:cNvPr id="8215" name="Text Box 23">
            <a:extLst>
              <a:ext uri="{FF2B5EF4-FFF2-40B4-BE49-F238E27FC236}">
                <a16:creationId xmlns:a16="http://schemas.microsoft.com/office/drawing/2014/main" id="{5E36AEF1-8A50-4CAE-A7D6-144F65806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9913" y="4718050"/>
            <a:ext cx="534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 i="1">
                <a:latin typeface="Palatino Linotype" panose="02040502050505030304" pitchFamily="18" charset="0"/>
              </a:rPr>
              <a:t>v</a:t>
            </a:r>
            <a:r>
              <a:rPr lang="it-IT" altLang="it-IT" sz="2400" b="1" i="1" baseline="-25000">
                <a:latin typeface="Palatino Linotype" panose="02040502050505030304" pitchFamily="18" charset="0"/>
              </a:rPr>
              <a:t>ce</a:t>
            </a:r>
            <a:endParaRPr lang="fr-FR" altLang="it-IT" sz="2400" b="1" i="1">
              <a:latin typeface="Palatino Linotype" panose="02040502050505030304" pitchFamily="18" charset="0"/>
            </a:endParaRPr>
          </a:p>
        </p:txBody>
      </p:sp>
      <p:sp>
        <p:nvSpPr>
          <p:cNvPr id="8217" name="Text Box 25">
            <a:extLst>
              <a:ext uri="{FF2B5EF4-FFF2-40B4-BE49-F238E27FC236}">
                <a16:creationId xmlns:a16="http://schemas.microsoft.com/office/drawing/2014/main" id="{3B8B5D34-D5BD-46E2-8A3D-3F309CCA9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650" y="5508625"/>
            <a:ext cx="617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 i="1">
                <a:latin typeface="Palatino Linotype" panose="02040502050505030304" pitchFamily="18" charset="0"/>
              </a:rPr>
              <a:t>v</a:t>
            </a:r>
            <a:r>
              <a:rPr lang="it-IT" altLang="it-IT" sz="2400" b="1" i="1" baseline="-25000">
                <a:latin typeface="Palatino Linotype" panose="02040502050505030304" pitchFamily="18" charset="0"/>
              </a:rPr>
              <a:t>CE</a:t>
            </a:r>
            <a:endParaRPr lang="fr-FR" altLang="it-IT" sz="2400" b="1" i="1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3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55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6" dur="2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2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10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5694 0.12009 " pathEditMode="relative" ptsTypes="AA">
                                      <p:cBhvr>
                                        <p:cTn id="127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4965 0.11337 " pathEditMode="relative" ptsTypes="AA">
                                      <p:cBhvr>
                                        <p:cTn id="129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206" grpId="0"/>
      <p:bldP spid="8206" grpId="1"/>
      <p:bldP spid="8206" grpId="2"/>
      <p:bldP spid="8208" grpId="0"/>
      <p:bldP spid="8214" grpId="0"/>
      <p:bldP spid="8214" grpId="1"/>
      <p:bldP spid="8214" grpId="2"/>
      <p:bldP spid="8215" grpId="0"/>
      <p:bldP spid="8215" grpId="1"/>
      <p:bldP spid="8215" grpId="2"/>
      <p:bldP spid="82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800419D-CE9D-4B23-B262-B8E67758E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Principio di funzionamento di un amplificatore a BJT</a:t>
            </a:r>
            <a:endParaRPr lang="fr-FR" altLang="it-IT" sz="400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5E41F4D4-9B58-4586-AAE3-924939B6F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188" y="2160588"/>
            <a:ext cx="3817937" cy="269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3" name="Group 7">
            <a:extLst>
              <a:ext uri="{FF2B5EF4-FFF2-40B4-BE49-F238E27FC236}">
                <a16:creationId xmlns:a16="http://schemas.microsoft.com/office/drawing/2014/main" id="{7DBB8701-DACA-41C5-A5B3-1CDDCC8B4118}"/>
              </a:ext>
            </a:extLst>
          </p:cNvPr>
          <p:cNvGrpSpPr>
            <a:grpSpLocks/>
          </p:cNvGrpSpPr>
          <p:nvPr/>
        </p:nvGrpSpPr>
        <p:grpSpPr bwMode="auto">
          <a:xfrm>
            <a:off x="2532063" y="3521075"/>
            <a:ext cx="1133475" cy="1217613"/>
            <a:chOff x="1595" y="2218"/>
            <a:chExt cx="714" cy="767"/>
          </a:xfrm>
        </p:grpSpPr>
        <p:sp>
          <p:nvSpPr>
            <p:cNvPr id="5135" name="Freeform 5">
              <a:extLst>
                <a:ext uri="{FF2B5EF4-FFF2-40B4-BE49-F238E27FC236}">
                  <a16:creationId xmlns:a16="http://schemas.microsoft.com/office/drawing/2014/main" id="{781CAA5E-41A2-44D2-98AC-BED103519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" y="2218"/>
              <a:ext cx="714" cy="767"/>
            </a:xfrm>
            <a:custGeom>
              <a:avLst/>
              <a:gdLst>
                <a:gd name="T0" fmla="*/ 14 w 714"/>
                <a:gd name="T1" fmla="*/ 0 h 767"/>
                <a:gd name="T2" fmla="*/ 0 w 714"/>
                <a:gd name="T3" fmla="*/ 305 h 767"/>
                <a:gd name="T4" fmla="*/ 4 w 714"/>
                <a:gd name="T5" fmla="*/ 767 h 767"/>
                <a:gd name="T6" fmla="*/ 266 w 714"/>
                <a:gd name="T7" fmla="*/ 767 h 767"/>
                <a:gd name="T8" fmla="*/ 252 w 714"/>
                <a:gd name="T9" fmla="*/ 395 h 767"/>
                <a:gd name="T10" fmla="*/ 714 w 714"/>
                <a:gd name="T11" fmla="*/ 391 h 767"/>
                <a:gd name="T12" fmla="*/ 690 w 714"/>
                <a:gd name="T13" fmla="*/ 76 h 767"/>
                <a:gd name="T14" fmla="*/ 14 w 714"/>
                <a:gd name="T15" fmla="*/ 0 h 7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14" h="767">
                  <a:moveTo>
                    <a:pt x="14" y="0"/>
                  </a:moveTo>
                  <a:lnTo>
                    <a:pt x="0" y="305"/>
                  </a:lnTo>
                  <a:lnTo>
                    <a:pt x="4" y="767"/>
                  </a:lnTo>
                  <a:lnTo>
                    <a:pt x="266" y="767"/>
                  </a:lnTo>
                  <a:lnTo>
                    <a:pt x="252" y="395"/>
                  </a:lnTo>
                  <a:lnTo>
                    <a:pt x="714" y="391"/>
                  </a:lnTo>
                  <a:lnTo>
                    <a:pt x="690" y="7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136" name="Line 6">
              <a:extLst>
                <a:ext uri="{FF2B5EF4-FFF2-40B4-BE49-F238E27FC236}">
                  <a16:creationId xmlns:a16="http://schemas.microsoft.com/office/drawing/2014/main" id="{919F1E4D-85E6-49F9-9065-64EC3A5F94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8" y="2261"/>
              <a:ext cx="0" cy="34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9224" name="Picture 8">
            <a:extLst>
              <a:ext uri="{FF2B5EF4-FFF2-40B4-BE49-F238E27FC236}">
                <a16:creationId xmlns:a16="http://schemas.microsoft.com/office/drawing/2014/main" id="{3FC88716-3BD9-432C-B6FA-E0744E873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1725613"/>
            <a:ext cx="4741863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>
            <a:extLst>
              <a:ext uri="{FF2B5EF4-FFF2-40B4-BE49-F238E27FC236}">
                <a16:creationId xmlns:a16="http://schemas.microsoft.com/office/drawing/2014/main" id="{75DF1EB9-1A36-499A-B489-348A5B05D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762125"/>
            <a:ext cx="5800725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Oval 10">
            <a:extLst>
              <a:ext uri="{FF2B5EF4-FFF2-40B4-BE49-F238E27FC236}">
                <a16:creationId xmlns:a16="http://schemas.microsoft.com/office/drawing/2014/main" id="{A8E716D5-BB41-43F6-AE83-079C6F179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5880100"/>
            <a:ext cx="120650" cy="114300"/>
          </a:xfrm>
          <a:prstGeom prst="ellipse">
            <a:avLst/>
          </a:prstGeom>
          <a:solidFill>
            <a:srgbClr val="FF1111"/>
          </a:solidFill>
          <a:ln w="9525" algn="ctr">
            <a:solidFill>
              <a:srgbClr val="FF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27" name="Oval 11">
            <a:extLst>
              <a:ext uri="{FF2B5EF4-FFF2-40B4-BE49-F238E27FC236}">
                <a16:creationId xmlns:a16="http://schemas.microsoft.com/office/drawing/2014/main" id="{02DAD9C9-9944-4A42-AB63-5C6CE1C73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2950" y="3290888"/>
            <a:ext cx="120650" cy="114300"/>
          </a:xfrm>
          <a:prstGeom prst="ellipse">
            <a:avLst/>
          </a:prstGeom>
          <a:solidFill>
            <a:srgbClr val="FF1111"/>
          </a:solidFill>
          <a:ln w="9525" algn="ctr">
            <a:solidFill>
              <a:srgbClr val="FF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28" name="Oval 12">
            <a:extLst>
              <a:ext uri="{FF2B5EF4-FFF2-40B4-BE49-F238E27FC236}">
                <a16:creationId xmlns:a16="http://schemas.microsoft.com/office/drawing/2014/main" id="{540F8CD1-131F-4BD5-BAF1-47D6BCDC1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7113" y="3295650"/>
            <a:ext cx="120650" cy="114300"/>
          </a:xfrm>
          <a:prstGeom prst="ellipse">
            <a:avLst/>
          </a:prstGeom>
          <a:solidFill>
            <a:srgbClr val="FF1111"/>
          </a:solidFill>
          <a:ln w="9525" algn="ctr">
            <a:solidFill>
              <a:srgbClr val="FF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29" name="Oval 13">
            <a:extLst>
              <a:ext uri="{FF2B5EF4-FFF2-40B4-BE49-F238E27FC236}">
                <a16:creationId xmlns:a16="http://schemas.microsoft.com/office/drawing/2014/main" id="{AEB39FC2-208F-41C0-A80C-B16883C68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7150" y="3292475"/>
            <a:ext cx="120650" cy="114300"/>
          </a:xfrm>
          <a:prstGeom prst="ellipse">
            <a:avLst/>
          </a:prstGeom>
          <a:solidFill>
            <a:srgbClr val="FF1111"/>
          </a:solidFill>
          <a:ln w="9525" algn="ctr">
            <a:solidFill>
              <a:srgbClr val="FF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31" name="Oval 15">
            <a:extLst>
              <a:ext uri="{FF2B5EF4-FFF2-40B4-BE49-F238E27FC236}">
                <a16:creationId xmlns:a16="http://schemas.microsoft.com/office/drawing/2014/main" id="{258FE4FE-FEF3-43BD-BF2B-3AF055549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4595813"/>
            <a:ext cx="120650" cy="114300"/>
          </a:xfrm>
          <a:prstGeom prst="ellipse">
            <a:avLst/>
          </a:prstGeom>
          <a:solidFill>
            <a:srgbClr val="FF1111"/>
          </a:solidFill>
          <a:ln w="9525" algn="ctr">
            <a:solidFill>
              <a:srgbClr val="FF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32" name="Oval 16">
            <a:extLst>
              <a:ext uri="{FF2B5EF4-FFF2-40B4-BE49-F238E27FC236}">
                <a16:creationId xmlns:a16="http://schemas.microsoft.com/office/drawing/2014/main" id="{CB4FD5CC-D591-4084-9C1C-94C0FD61F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0550" y="4243388"/>
            <a:ext cx="287338" cy="798512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33" name="Oval 17">
            <a:extLst>
              <a:ext uri="{FF2B5EF4-FFF2-40B4-BE49-F238E27FC236}">
                <a16:creationId xmlns:a16="http://schemas.microsoft.com/office/drawing/2014/main" id="{4137E04E-8523-4A2F-829D-D0CAEA171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0" y="4035425"/>
            <a:ext cx="377825" cy="385763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234" name="AutoShape 18">
            <a:extLst>
              <a:ext uri="{FF2B5EF4-FFF2-40B4-BE49-F238E27FC236}">
                <a16:creationId xmlns:a16="http://schemas.microsoft.com/office/drawing/2014/main" id="{16174FA3-3BB1-43BB-949E-7328AB5E1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0" y="3944938"/>
            <a:ext cx="1443038" cy="309562"/>
          </a:xfrm>
          <a:prstGeom prst="leftArrow">
            <a:avLst>
              <a:gd name="adj1" fmla="val 50000"/>
              <a:gd name="adj2" fmla="val 116539"/>
            </a:avLst>
          </a:prstGeom>
          <a:noFill/>
          <a:ln w="22225" algn="ctr">
            <a:solidFill>
              <a:srgbClr val="FF111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CB20C4C-5A8D-404A-9DD4-D29BD9368A03}"/>
              </a:ext>
            </a:extLst>
          </p:cNvPr>
          <p:cNvSpPr txBox="1"/>
          <p:nvPr/>
        </p:nvSpPr>
        <p:spPr>
          <a:xfrm>
            <a:off x="6891338" y="5348843"/>
            <a:ext cx="20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i="1" dirty="0">
                <a:solidFill>
                  <a:srgbClr val="002060"/>
                </a:solidFill>
              </a:rPr>
              <a:t>amplificazione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59509E-6 C 0.00452 -0.02522 0.01077 -0.04928 0.02327 -0.04928 C 0.03733 -0.04928 0.04219 -0.02522 0.04688 -4.59509E-6 C 0.05313 0.028 0.05764 0.056 0.07344 0.056 C 0.0875 0.056 0.09219 0.028 0.09827 -4.59509E-6 C 0.10139 -0.02522 0.10764 -0.04928 0.12171 -0.04928 C 0.13421 -0.04928 0.14046 -0.02522 0.14532 -4.59509E-6 C 0.14983 0.028 0.15608 0.056 0.17014 0.056 C 0.18438 0.056 0.19514 -4.59509E-6 0.19514 0.00024 C 0.19983 -0.02522 0.20469 -0.04928 0.21841 -0.04928 C 0.23264 -0.04928 0.2375 -0.02522 0.24202 -4.59509E-6 C 0.24827 0.028 0.25296 0.056 0.26858 0.056 C 0.28264 0.056 0.28733 0.028 0.29202 -4.59509E-6 C 0.29809 -0.02522 0.30278 -0.04928 0.31684 -0.04928 C 0.32934 -0.04928 0.33559 -0.02522 0.34046 -4.59509E-6 C 0.34514 0.028 0.35139 0.056 0.36546 0.056 C 0.37952 0.056 0.38421 0.028 0.39046 -4.59509E-6 " pathEditMode="relative" rAng="0" ptsTypes="fffffffffffffffff">
                                      <p:cBhvr>
                                        <p:cTn id="11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14" y="32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92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45257E-7 C 0.00816 -0.01157 0.03715 -0.02267 0.04722 -0.02267 C 0.11163 -0.02267 0.1776 0.15618 0.1776 0.33549 C 0.1776 0.24503 0.21059 0.15618 0.24201 0.15618 C 0.275 0.15618 0.30625 0.24641 0.30625 0.33549 C 0.30625 0.29061 0.32274 0.24503 0.33923 0.24503 C 0.35573 0.24503 0.37222 0.28945 0.37222 0.33549 C 0.37222 0.31236 0.38055 0.29061 0.38889 0.29061 C 0.39705 0.29061 0.40555 0.31351 0.40555 0.33549 C 0.40555 0.32392 0.40972 0.31236 0.41371 0.31236 C 0.4158 0.31236 0.42205 0.32392 0.42205 0.33549 C 0.42205 0.32971 0.42413 0.32392 0.42621 0.32392 C 0.42621 0.32531 0.43055 0.32971 0.43055 0.33549 C 0.43055 0.33225 0.43055 0.32971 0.43264 0.32971 C 0.43264 0.3311 0.43489 0.33248 0.43489 0.33549 C 0.43489 0.33364 0.43489 0.33225 0.43489 0.3311 C 0.43698 0.3311 0.43698 0.33248 0.43698 0.33387 C 0.43906 0.33387 0.43906 0.33248 0.43906 0.3311 C 0.44149 0.3311 0.44149 0.33248 0.44149 0.33387 " pathEditMode="relative" rAng="0" ptsTypes="fffffffffffffffffff">
                                      <p:cBhvr>
                                        <p:cTn id="24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66" y="1564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922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75382E-6 C -0.00903 -0.0037 -0.01806 -0.00717 -0.02396 -0.01088 C -0.02986 -0.01458 -0.03316 -0.01805 -0.03542 -0.02198 C -0.03767 -0.02592 -0.03941 -0.03054 -0.03715 -0.03401 C -0.0349 -0.03748 -0.02865 -0.03934 -0.02222 -0.04281 C -0.0158 -0.04628 -0.0066 -0.0516 0.00174 -0.05507 C 0.01007 -0.05854 0.02205 -0.06085 0.02726 -0.06386 C 0.03246 -0.06687 0.03142 -0.0708 0.03316 -0.07381 C 0.03489 -0.07682 0.03767 -0.07797 0.03733 -0.08145 C 0.03698 -0.08492 0.03472 -0.0907 0.03055 -0.09463 C 0.02639 -0.09857 0.01962 -0.10157 0.0125 -0.10458 C 0.00538 -0.10759 -0.00521 -0.10921 -0.01233 -0.11222 C -0.01945 -0.11523 -0.02552 -0.1187 -0.02969 -0.12217 C -0.03386 -0.12564 -0.03576 -0.13003 -0.03715 -0.13327 C -0.03854 -0.13651 -0.03854 -0.13975 -0.03802 -0.14207 C -0.0375 -0.14438 -0.03611 -0.14577 -0.03386 -0.14762 C -0.0316 -0.14947 -0.02951 -0.15016 -0.02396 -0.15294 C -0.0184 -0.15572 -0.00347 -0.16196 -0.0007 -0.16405 " pathEditMode="relative" ptsTypes="aaaaaaaaaaaaaaaaaA">
                                      <p:cBhvr>
                                        <p:cTn id="54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1.46691E-6 L -0.03837 -0.05299 L 0.03698 0.05183 L -0.03837 -0.05299 L -0.00035 1.46691E-6 Z " pathEditMode="relative" ptsTypes="AAAAA">
                                      <p:cBhvr>
                                        <p:cTn id="57" dur="3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.00047 L -0.04635 -0.05136 L 0.04705 0.05322 L -0.04635 -0.05252 L -1.38889E-6 0.00047 Z " pathEditMode="relative" ptsTypes="AAAAA">
                                      <p:cBhvr>
                                        <p:cTn id="60" dur="3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2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93 C 0.00191 -0.01157 0.00382 -0.02383 0.00521 -0.031 C 0.0066 -0.03818 0.0066 -0.03887 0.00851 -0.04211 C 0.01042 -0.04535 0.01354 -0.05044 0.01667 -0.0509 C 0.01979 -0.05137 0.025 -0.04836 0.02743 -0.04442 C 0.02986 -0.04049 0.03021 -0.03378 0.0316 -0.02777 C 0.03299 -0.02175 0.0349 -0.01365 0.03577 -0.00787 C 0.03663 -0.00208 0.03611 0.00162 0.03733 0.0074 C 0.03854 0.01319 0.04115 0.02036 0.04323 0.0273 C 0.04532 0.03424 0.04757 0.04535 0.04983 0.04928 C 0.05209 0.05322 0.054 0.0516 0.05643 0.0516 C 0.05886 0.0516 0.06216 0.05275 0.06459 0.04928 C 0.06702 0.04581 0.06875 0.04188 0.07118 0.03054 C 0.07361 0.0192 0.07709 -0.00717 0.07952 -0.01897 C 0.08195 -0.03077 0.08368 -0.03494 0.08611 -0.04003 C 0.08854 -0.04512 0.0908 -0.04859 0.09358 -0.04975 C 0.09636 -0.0509 0.1 -0.05113 0.10261 -0.04766 C 0.10521 -0.04419 0.10695 -0.03702 0.1092 -0.02892 C 0.11146 -0.02082 0.11424 -0.00416 0.11598 0.00093 " pathEditMode="relative" ptsTypes="aaaaaaaaaaaaaaaaaaA">
                                      <p:cBhvr>
                                        <p:cTn id="63" dur="3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023 C -0.00955 0.00231 -0.01875 0.00439 -0.02587 0.00694 C -0.03299 0.00948 -0.03993 0.01203 -0.04323 0.01573 C -0.04653 0.01943 -0.0467 0.02499 -0.04583 0.02892 C -0.04496 0.03285 -0.04236 0.03586 -0.0375 0.03887 C -0.03264 0.04188 -0.02517 0.04488 -0.01684 0.04766 C -0.00851 0.05044 0.00504 0.05298 0.01285 0.0553 C 0.02066 0.05761 0.02465 0.05969 0.03021 0.06201 C 0.03576 0.06432 0.0434 0.0664 0.04601 0.06964 C 0.04861 0.07288 0.04635 0.07751 0.04601 0.08075 C 0.04566 0.08399 0.04618 0.08676 0.04427 0.08954 C 0.04236 0.09232 0.04184 0.09417 0.03438 0.09718 C 0.02691 0.10018 0.00972 0.10389 -0.00121 0.10712 C -0.01215 0.11036 -0.02396 0.11407 -0.0309 0.11707 C -0.03785 0.12008 -0.03993 0.1217 -0.04253 0.12471 C -0.04514 0.12772 -0.04653 0.13119 -0.04653 0.13466 C -0.04653 0.13813 -0.04549 0.14299 -0.04253 0.14576 C -0.03958 0.14854 -0.03385 0.14923 -0.02847 0.15132 C -0.02309 0.1534 -0.0151 0.15733 -0.01024 0.15895 C -0.00538 0.16057 -0.00243 0.1608 0.00052 0.16103 " pathEditMode="relative" ptsTypes="aaaaaaaaaaaaaaaaaaaA">
                                      <p:cBhvr>
                                        <p:cTn id="66" dur="3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92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15 0.33387 L 0.4415 0.0006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3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23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0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1.46691E-6 L 0.07326 0.10898 " pathEditMode="relative" ptsTypes="AA">
                                      <p:cBhvr>
                                        <p:cTn id="117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.00047 L -0.0967 0.10829 " pathEditMode="relative" ptsTypes="AA">
                                      <p:cBhvr>
                                        <p:cTn id="119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64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20315E-7 L 0.0007 -0.16474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823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73994E-6 L 0.00087 0.16289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14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25497E-8 L 0.11528 -0.0011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4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>
            <a:extLst>
              <a:ext uri="{FF2B5EF4-FFF2-40B4-BE49-F238E27FC236}">
                <a16:creationId xmlns:a16="http://schemas.microsoft.com/office/drawing/2014/main" id="{F59B0569-9D69-4DBD-9948-B391558AC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Principio di funzionamento di un amplificatore a FET</a:t>
            </a:r>
            <a:endParaRPr lang="fr-FR" altLang="it-IT" sz="4000"/>
          </a:p>
        </p:txBody>
      </p:sp>
      <p:pic>
        <p:nvPicPr>
          <p:cNvPr id="6147" name="Picture 5">
            <a:extLst>
              <a:ext uri="{FF2B5EF4-FFF2-40B4-BE49-F238E27FC236}">
                <a16:creationId xmlns:a16="http://schemas.microsoft.com/office/drawing/2014/main" id="{AA1911BD-02AB-43A0-BCB7-5A8607119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619250"/>
            <a:ext cx="3297237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E6D4375E-8976-41F9-B417-0F85C7AF1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713" y="2152650"/>
            <a:ext cx="5330825" cy="3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>
            <a:extLst>
              <a:ext uri="{FF2B5EF4-FFF2-40B4-BE49-F238E27FC236}">
                <a16:creationId xmlns:a16="http://schemas.microsoft.com/office/drawing/2014/main" id="{C2B74140-A3AA-4A6F-9316-63099F0BD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289550"/>
            <a:ext cx="2224088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AutoShape 9">
            <a:extLst>
              <a:ext uri="{FF2B5EF4-FFF2-40B4-BE49-F238E27FC236}">
                <a16:creationId xmlns:a16="http://schemas.microsoft.com/office/drawing/2014/main" id="{12E73ECF-AD19-4AA7-BCAA-4BD815550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638" y="3052763"/>
            <a:ext cx="574675" cy="2190750"/>
          </a:xfrm>
          <a:prstGeom prst="downArrowCallout">
            <a:avLst>
              <a:gd name="adj1" fmla="val 25000"/>
              <a:gd name="adj2" fmla="val 25000"/>
              <a:gd name="adj3" fmla="val 63536"/>
              <a:gd name="adj4" fmla="val 25653"/>
            </a:avLst>
          </a:prstGeom>
          <a:gradFill rotWithShape="1">
            <a:gsLst>
              <a:gs pos="0">
                <a:srgbClr val="0000FF">
                  <a:alpha val="39998"/>
                </a:srgbClr>
              </a:gs>
              <a:gs pos="100000">
                <a:srgbClr val="CCFF33"/>
              </a:gs>
            </a:gsLst>
            <a:lin ang="5400000" scaled="1"/>
          </a:gradFill>
          <a:ln w="22225" algn="ctr">
            <a:solidFill>
              <a:srgbClr val="FF111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7" name="AutoShape 25">
            <a:extLst>
              <a:ext uri="{FF2B5EF4-FFF2-40B4-BE49-F238E27FC236}">
                <a16:creationId xmlns:a16="http://schemas.microsoft.com/office/drawing/2014/main" id="{D73E7303-D3E8-4012-99D7-2454C8BDA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296" y="4833938"/>
            <a:ext cx="1653741" cy="206376"/>
          </a:xfrm>
          <a:prstGeom prst="leftRightArrow">
            <a:avLst>
              <a:gd name="adj1" fmla="val 50000"/>
              <a:gd name="adj2" fmla="val 59794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" name="AutoShape 27">
            <a:extLst>
              <a:ext uri="{FF2B5EF4-FFF2-40B4-BE49-F238E27FC236}">
                <a16:creationId xmlns:a16="http://schemas.microsoft.com/office/drawing/2014/main" id="{E7BCD5AD-C55D-49AD-8AFE-E1C14D2031D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36987" y="5832265"/>
            <a:ext cx="409574" cy="210270"/>
          </a:xfrm>
          <a:prstGeom prst="leftRightArrow">
            <a:avLst>
              <a:gd name="adj1" fmla="val 50000"/>
              <a:gd name="adj2" fmla="val 20000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D8C8447-B347-47D0-A4FF-A309F4F99A77}"/>
              </a:ext>
            </a:extLst>
          </p:cNvPr>
          <p:cNvSpPr txBox="1"/>
          <p:nvPr/>
        </p:nvSpPr>
        <p:spPr>
          <a:xfrm>
            <a:off x="4806274" y="6360091"/>
            <a:ext cx="20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i="1" dirty="0">
                <a:solidFill>
                  <a:srgbClr val="002060"/>
                </a:solidFill>
              </a:rPr>
              <a:t>amplificazione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B1EBC37-05B9-4480-BDEF-C4FCBD7DE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Limiti di funzionamento</a:t>
            </a:r>
            <a:endParaRPr lang="fr-FR" altLang="it-IT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C636767A-E511-4167-8007-692BC8A95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38" y="1668463"/>
            <a:ext cx="5983287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Line 5">
            <a:extLst>
              <a:ext uri="{FF2B5EF4-FFF2-40B4-BE49-F238E27FC236}">
                <a16:creationId xmlns:a16="http://schemas.microsoft.com/office/drawing/2014/main" id="{E1B2E6C3-9BCE-4CDF-B795-9579C02ECE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82763" y="4156075"/>
            <a:ext cx="506412" cy="241300"/>
          </a:xfrm>
          <a:prstGeom prst="line">
            <a:avLst/>
          </a:prstGeom>
          <a:noFill/>
          <a:ln w="476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0" name="Line 6">
            <a:extLst>
              <a:ext uri="{FF2B5EF4-FFF2-40B4-BE49-F238E27FC236}">
                <a16:creationId xmlns:a16="http://schemas.microsoft.com/office/drawing/2014/main" id="{3BD26F0D-A023-4B12-8033-B87F60A552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4170363"/>
            <a:ext cx="460375" cy="242887"/>
          </a:xfrm>
          <a:prstGeom prst="line">
            <a:avLst/>
          </a:prstGeom>
          <a:noFill/>
          <a:ln w="476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1" name="AutoShape 7">
            <a:extLst>
              <a:ext uri="{FF2B5EF4-FFF2-40B4-BE49-F238E27FC236}">
                <a16:creationId xmlns:a16="http://schemas.microsoft.com/office/drawing/2014/main" id="{FCD9E93E-B1EF-441B-A780-3C78BCC64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1738" y="2600325"/>
            <a:ext cx="287337" cy="438150"/>
          </a:xfrm>
          <a:prstGeom prst="upArrow">
            <a:avLst>
              <a:gd name="adj1" fmla="val 50000"/>
              <a:gd name="adj2" fmla="val 38122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72" name="AutoShape 8">
            <a:extLst>
              <a:ext uri="{FF2B5EF4-FFF2-40B4-BE49-F238E27FC236}">
                <a16:creationId xmlns:a16="http://schemas.microsoft.com/office/drawing/2014/main" id="{0235A0CB-39C3-4386-9595-71D06FF01968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724275" y="3505200"/>
            <a:ext cx="287338" cy="438150"/>
          </a:xfrm>
          <a:prstGeom prst="upArrow">
            <a:avLst>
              <a:gd name="adj1" fmla="val 50000"/>
              <a:gd name="adj2" fmla="val 38121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73" name="AutoShape 9">
            <a:extLst>
              <a:ext uri="{FF2B5EF4-FFF2-40B4-BE49-F238E27FC236}">
                <a16:creationId xmlns:a16="http://schemas.microsoft.com/office/drawing/2014/main" id="{00DF56AB-2DAA-404F-90E5-F7E030ABCDB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285331" y="3009107"/>
            <a:ext cx="287337" cy="438150"/>
          </a:xfrm>
          <a:prstGeom prst="upArrow">
            <a:avLst>
              <a:gd name="adj1" fmla="val 50000"/>
              <a:gd name="adj2" fmla="val 38122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74" name="AutoShape 10">
            <a:extLst>
              <a:ext uri="{FF2B5EF4-FFF2-40B4-BE49-F238E27FC236}">
                <a16:creationId xmlns:a16="http://schemas.microsoft.com/office/drawing/2014/main" id="{B41A29B5-C316-409D-A2BC-3D16D35D953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79094" y="2997994"/>
            <a:ext cx="287338" cy="438150"/>
          </a:xfrm>
          <a:prstGeom prst="upArrow">
            <a:avLst>
              <a:gd name="adj1" fmla="val 50000"/>
              <a:gd name="adj2" fmla="val 38121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75" name="AutoShape 11">
            <a:extLst>
              <a:ext uri="{FF2B5EF4-FFF2-40B4-BE49-F238E27FC236}">
                <a16:creationId xmlns:a16="http://schemas.microsoft.com/office/drawing/2014/main" id="{8CB6FD91-D877-4B6A-852E-C58812D65EEE}"/>
              </a:ext>
            </a:extLst>
          </p:cNvPr>
          <p:cNvSpPr>
            <a:spLocks noChangeArrowheads="1"/>
          </p:cNvSpPr>
          <p:nvPr/>
        </p:nvSpPr>
        <p:spPr bwMode="auto">
          <a:xfrm rot="2371751">
            <a:off x="4038600" y="2686050"/>
            <a:ext cx="287338" cy="438150"/>
          </a:xfrm>
          <a:prstGeom prst="upArrow">
            <a:avLst>
              <a:gd name="adj1" fmla="val 50000"/>
              <a:gd name="adj2" fmla="val 38121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76" name="AutoShape 12">
            <a:extLst>
              <a:ext uri="{FF2B5EF4-FFF2-40B4-BE49-F238E27FC236}">
                <a16:creationId xmlns:a16="http://schemas.microsoft.com/office/drawing/2014/main" id="{D413768F-5429-42ED-9E92-E4AFAD571BAA}"/>
              </a:ext>
            </a:extLst>
          </p:cNvPr>
          <p:cNvSpPr>
            <a:spLocks noChangeArrowheads="1"/>
          </p:cNvSpPr>
          <p:nvPr/>
        </p:nvSpPr>
        <p:spPr bwMode="auto">
          <a:xfrm rot="8195782">
            <a:off x="4035425" y="3348038"/>
            <a:ext cx="287338" cy="438150"/>
          </a:xfrm>
          <a:prstGeom prst="upArrow">
            <a:avLst>
              <a:gd name="adj1" fmla="val 50000"/>
              <a:gd name="adj2" fmla="val 38121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77" name="AutoShape 13">
            <a:extLst>
              <a:ext uri="{FF2B5EF4-FFF2-40B4-BE49-F238E27FC236}">
                <a16:creationId xmlns:a16="http://schemas.microsoft.com/office/drawing/2014/main" id="{37B95CD7-A962-474D-970D-3F4491AC74C1}"/>
              </a:ext>
            </a:extLst>
          </p:cNvPr>
          <p:cNvSpPr>
            <a:spLocks noChangeArrowheads="1"/>
          </p:cNvSpPr>
          <p:nvPr/>
        </p:nvSpPr>
        <p:spPr bwMode="auto">
          <a:xfrm rot="-2023940">
            <a:off x="3457575" y="2671763"/>
            <a:ext cx="287338" cy="438150"/>
          </a:xfrm>
          <a:prstGeom prst="upArrow">
            <a:avLst>
              <a:gd name="adj1" fmla="val 50000"/>
              <a:gd name="adj2" fmla="val 38121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78" name="AutoShape 14">
            <a:extLst>
              <a:ext uri="{FF2B5EF4-FFF2-40B4-BE49-F238E27FC236}">
                <a16:creationId xmlns:a16="http://schemas.microsoft.com/office/drawing/2014/main" id="{33C1430C-3FAF-47CB-8481-5314B21AD1ED}"/>
              </a:ext>
            </a:extLst>
          </p:cNvPr>
          <p:cNvSpPr>
            <a:spLocks noChangeArrowheads="1"/>
          </p:cNvSpPr>
          <p:nvPr/>
        </p:nvSpPr>
        <p:spPr bwMode="auto">
          <a:xfrm rot="-7757033">
            <a:off x="3364706" y="3355182"/>
            <a:ext cx="287337" cy="438150"/>
          </a:xfrm>
          <a:prstGeom prst="upArrow">
            <a:avLst>
              <a:gd name="adj1" fmla="val 50000"/>
              <a:gd name="adj2" fmla="val 38122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79" name="Oval 15">
            <a:extLst>
              <a:ext uri="{FF2B5EF4-FFF2-40B4-BE49-F238E27FC236}">
                <a16:creationId xmlns:a16="http://schemas.microsoft.com/office/drawing/2014/main" id="{28D0850F-74AA-4D26-A20A-C8AC59BFF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0163" y="3189288"/>
            <a:ext cx="90487" cy="88900"/>
          </a:xfrm>
          <a:prstGeom prst="ellipse">
            <a:avLst/>
          </a:prstGeom>
          <a:solidFill>
            <a:srgbClr val="E80D0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11280" name="Picture 16">
            <a:extLst>
              <a:ext uri="{FF2B5EF4-FFF2-40B4-BE49-F238E27FC236}">
                <a16:creationId xmlns:a16="http://schemas.microsoft.com/office/drawing/2014/main" id="{1D734CFE-2482-45B1-86A7-EE4284460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1690688"/>
            <a:ext cx="5988050" cy="432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1" name="Freeform 17">
            <a:extLst>
              <a:ext uri="{FF2B5EF4-FFF2-40B4-BE49-F238E27FC236}">
                <a16:creationId xmlns:a16="http://schemas.microsoft.com/office/drawing/2014/main" id="{6B08D328-AAF7-46C8-9D88-AC2CE22DAEA3}"/>
              </a:ext>
            </a:extLst>
          </p:cNvPr>
          <p:cNvSpPr>
            <a:spLocks/>
          </p:cNvSpPr>
          <p:nvPr/>
        </p:nvSpPr>
        <p:spPr bwMode="auto">
          <a:xfrm>
            <a:off x="2012950" y="2835275"/>
            <a:ext cx="3219450" cy="1460500"/>
          </a:xfrm>
          <a:custGeom>
            <a:avLst/>
            <a:gdLst>
              <a:gd name="T0" fmla="*/ 3219450 w 2028"/>
              <a:gd name="T1" fmla="*/ 0 h 920"/>
              <a:gd name="T2" fmla="*/ 1044575 w 2028"/>
              <a:gd name="T3" fmla="*/ 7938 h 920"/>
              <a:gd name="T4" fmla="*/ 784225 w 2028"/>
              <a:gd name="T5" fmla="*/ 23813 h 920"/>
              <a:gd name="T6" fmla="*/ 576263 w 2028"/>
              <a:gd name="T7" fmla="*/ 100013 h 920"/>
              <a:gd name="T8" fmla="*/ 400050 w 2028"/>
              <a:gd name="T9" fmla="*/ 330200 h 920"/>
              <a:gd name="T10" fmla="*/ 292100 w 2028"/>
              <a:gd name="T11" fmla="*/ 576263 h 920"/>
              <a:gd name="T12" fmla="*/ 115888 w 2028"/>
              <a:gd name="T13" fmla="*/ 1084263 h 920"/>
              <a:gd name="T14" fmla="*/ 0 w 2028"/>
              <a:gd name="T15" fmla="*/ 1460500 h 9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028" h="920">
                <a:moveTo>
                  <a:pt x="2028" y="0"/>
                </a:moveTo>
                <a:cubicBezTo>
                  <a:pt x="1471" y="1"/>
                  <a:pt x="914" y="2"/>
                  <a:pt x="658" y="5"/>
                </a:cubicBezTo>
                <a:cubicBezTo>
                  <a:pt x="402" y="8"/>
                  <a:pt x="543" y="5"/>
                  <a:pt x="494" y="15"/>
                </a:cubicBezTo>
                <a:cubicBezTo>
                  <a:pt x="445" y="25"/>
                  <a:pt x="403" y="31"/>
                  <a:pt x="363" y="63"/>
                </a:cubicBezTo>
                <a:cubicBezTo>
                  <a:pt x="323" y="95"/>
                  <a:pt x="282" y="158"/>
                  <a:pt x="252" y="208"/>
                </a:cubicBezTo>
                <a:cubicBezTo>
                  <a:pt x="222" y="258"/>
                  <a:pt x="214" y="284"/>
                  <a:pt x="184" y="363"/>
                </a:cubicBezTo>
                <a:cubicBezTo>
                  <a:pt x="154" y="442"/>
                  <a:pt x="104" y="590"/>
                  <a:pt x="73" y="683"/>
                </a:cubicBezTo>
                <a:cubicBezTo>
                  <a:pt x="42" y="776"/>
                  <a:pt x="11" y="881"/>
                  <a:pt x="0" y="920"/>
                </a:cubicBezTo>
              </a:path>
            </a:pathLst>
          </a:custGeom>
          <a:noFill/>
          <a:ln w="22225" cap="flat" cmpd="sng">
            <a:solidFill>
              <a:srgbClr val="0000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85" name="Freeform 21">
            <a:extLst>
              <a:ext uri="{FF2B5EF4-FFF2-40B4-BE49-F238E27FC236}">
                <a16:creationId xmlns:a16="http://schemas.microsoft.com/office/drawing/2014/main" id="{EE06B790-DE3E-44E3-9AE3-EB4CFE89B5C5}"/>
              </a:ext>
            </a:extLst>
          </p:cNvPr>
          <p:cNvSpPr>
            <a:spLocks/>
          </p:cNvSpPr>
          <p:nvPr/>
        </p:nvSpPr>
        <p:spPr bwMode="auto">
          <a:xfrm>
            <a:off x="2005013" y="3540125"/>
            <a:ext cx="3243262" cy="747713"/>
          </a:xfrm>
          <a:custGeom>
            <a:avLst/>
            <a:gdLst>
              <a:gd name="T0" fmla="*/ 3243262 w 2043"/>
              <a:gd name="T1" fmla="*/ 1588 h 471"/>
              <a:gd name="T2" fmla="*/ 2266950 w 2043"/>
              <a:gd name="T3" fmla="*/ 1588 h 471"/>
              <a:gd name="T4" fmla="*/ 1330325 w 2043"/>
              <a:gd name="T5" fmla="*/ 1588 h 471"/>
              <a:gd name="T6" fmla="*/ 784225 w 2043"/>
              <a:gd name="T7" fmla="*/ 9525 h 471"/>
              <a:gd name="T8" fmla="*/ 569912 w 2043"/>
              <a:gd name="T9" fmla="*/ 17463 h 471"/>
              <a:gd name="T10" fmla="*/ 400050 w 2043"/>
              <a:gd name="T11" fmla="*/ 71438 h 471"/>
              <a:gd name="T12" fmla="*/ 277812 w 2043"/>
              <a:gd name="T13" fmla="*/ 179388 h 471"/>
              <a:gd name="T14" fmla="*/ 192087 w 2043"/>
              <a:gd name="T15" fmla="*/ 325438 h 471"/>
              <a:gd name="T16" fmla="*/ 0 w 2043"/>
              <a:gd name="T17" fmla="*/ 747713 h 4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43" h="471">
                <a:moveTo>
                  <a:pt x="2043" y="1"/>
                </a:moveTo>
                <a:cubicBezTo>
                  <a:pt x="1836" y="1"/>
                  <a:pt x="1629" y="1"/>
                  <a:pt x="1428" y="1"/>
                </a:cubicBezTo>
                <a:cubicBezTo>
                  <a:pt x="1227" y="1"/>
                  <a:pt x="994" y="0"/>
                  <a:pt x="838" y="1"/>
                </a:cubicBezTo>
                <a:cubicBezTo>
                  <a:pt x="682" y="2"/>
                  <a:pt x="574" y="4"/>
                  <a:pt x="494" y="6"/>
                </a:cubicBezTo>
                <a:cubicBezTo>
                  <a:pt x="414" y="8"/>
                  <a:pt x="399" y="5"/>
                  <a:pt x="359" y="11"/>
                </a:cubicBezTo>
                <a:cubicBezTo>
                  <a:pt x="319" y="17"/>
                  <a:pt x="283" y="28"/>
                  <a:pt x="252" y="45"/>
                </a:cubicBezTo>
                <a:cubicBezTo>
                  <a:pt x="221" y="62"/>
                  <a:pt x="197" y="86"/>
                  <a:pt x="175" y="113"/>
                </a:cubicBezTo>
                <a:cubicBezTo>
                  <a:pt x="153" y="140"/>
                  <a:pt x="150" y="145"/>
                  <a:pt x="121" y="205"/>
                </a:cubicBezTo>
                <a:cubicBezTo>
                  <a:pt x="92" y="265"/>
                  <a:pt x="22" y="429"/>
                  <a:pt x="0" y="471"/>
                </a:cubicBezTo>
              </a:path>
            </a:pathLst>
          </a:custGeom>
          <a:noFill/>
          <a:ln w="22225" cap="flat" cmpd="sng">
            <a:solidFill>
              <a:srgbClr val="0000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86" name="Oval 22">
            <a:extLst>
              <a:ext uri="{FF2B5EF4-FFF2-40B4-BE49-F238E27FC236}">
                <a16:creationId xmlns:a16="http://schemas.microsoft.com/office/drawing/2014/main" id="{880D03FB-1AE9-49CB-B16B-A002E443F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75" y="3035300"/>
            <a:ext cx="100013" cy="92075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87" name="Oval 23">
            <a:extLst>
              <a:ext uri="{FF2B5EF4-FFF2-40B4-BE49-F238E27FC236}">
                <a16:creationId xmlns:a16="http://schemas.microsoft.com/office/drawing/2014/main" id="{57AA1952-4094-452A-BA3B-F542A3DDF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0" y="3167063"/>
            <a:ext cx="100013" cy="9207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88" name="Oval 24">
            <a:extLst>
              <a:ext uri="{FF2B5EF4-FFF2-40B4-BE49-F238E27FC236}">
                <a16:creationId xmlns:a16="http://schemas.microsoft.com/office/drawing/2014/main" id="{38A40837-BB78-4C1C-AD7D-CC6FEFBE2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498850"/>
            <a:ext cx="100013" cy="92075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89" name="AutoShape 25">
            <a:extLst>
              <a:ext uri="{FF2B5EF4-FFF2-40B4-BE49-F238E27FC236}">
                <a16:creationId xmlns:a16="http://schemas.microsoft.com/office/drawing/2014/main" id="{A0DE38DA-6B6F-4AA3-ACED-E31F4758F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913" y="4071938"/>
            <a:ext cx="460375" cy="153987"/>
          </a:xfrm>
          <a:prstGeom prst="leftRightArrow">
            <a:avLst>
              <a:gd name="adj1" fmla="val 50000"/>
              <a:gd name="adj2" fmla="val 59794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90" name="AutoShape 26">
            <a:extLst>
              <a:ext uri="{FF2B5EF4-FFF2-40B4-BE49-F238E27FC236}">
                <a16:creationId xmlns:a16="http://schemas.microsoft.com/office/drawing/2014/main" id="{2F60569E-B1C4-4939-A674-C0A442B9D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0688" y="4073525"/>
            <a:ext cx="1136650" cy="146050"/>
          </a:xfrm>
          <a:prstGeom prst="leftRightArrow">
            <a:avLst>
              <a:gd name="adj1" fmla="val 50000"/>
              <a:gd name="adj2" fmla="val 155652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91" name="AutoShape 27">
            <a:extLst>
              <a:ext uri="{FF2B5EF4-FFF2-40B4-BE49-F238E27FC236}">
                <a16:creationId xmlns:a16="http://schemas.microsoft.com/office/drawing/2014/main" id="{E6982C4F-4257-48F2-AA2C-0E7D2E9D110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47582" y="3020230"/>
            <a:ext cx="122236" cy="215900"/>
          </a:xfrm>
          <a:prstGeom prst="leftRightArrow">
            <a:avLst>
              <a:gd name="adj1" fmla="val 50000"/>
              <a:gd name="adj2" fmla="val 20000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1292" name="AutoShape 28">
            <a:extLst>
              <a:ext uri="{FF2B5EF4-FFF2-40B4-BE49-F238E27FC236}">
                <a16:creationId xmlns:a16="http://schemas.microsoft.com/office/drawing/2014/main" id="{854CCA01-B294-4760-976D-136D68D63AC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28519" y="3267871"/>
            <a:ext cx="355599" cy="198438"/>
          </a:xfrm>
          <a:prstGeom prst="leftRightArrow">
            <a:avLst>
              <a:gd name="adj1" fmla="val 50000"/>
              <a:gd name="adj2" fmla="val 47840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6.25636E-6 L -0.08924 -0.04395 " pathEditMode="relative" ptsTypes="AA">
                                      <p:cBhvr>
                                        <p:cTn id="65" dur="2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5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79547E-6 L -0.04965 -0.01897 L 0.12778 0.04928 L -4.16667E-6 1.79547E-6 Z " pathEditMode="relative" rAng="0" ptsTypes="AAAA">
                                      <p:cBhvr>
                                        <p:cTn id="176" dur="2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15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800" decel="100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800" decel="1000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800" decel="1000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800" decel="1000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800" decel="100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800" decel="100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800" decel="100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800" decel="100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1DF317A-3BE3-4DB3-8CEF-4A36266175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Analisi di amplificatori</a:t>
            </a:r>
            <a:endParaRPr lang="fr-FR" altLang="it-IT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4B1081F-4830-4E6C-942C-F73AD7DD37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19263"/>
            <a:ext cx="8396288" cy="1244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it-IT" altLang="it-IT" i="1"/>
              <a:t>principio di sovrapposizione degli effetti</a:t>
            </a:r>
            <a:r>
              <a:rPr lang="fr-FR" altLang="it-IT"/>
              <a:t> 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620E4858-ECC1-4ECA-A4A9-296B6651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8" y="3163888"/>
            <a:ext cx="19605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C60092"/>
                </a:solidFill>
              </a:rPr>
              <a:t>analisi statica</a:t>
            </a:r>
            <a:endParaRPr lang="fr-FR" altLang="it-IT" sz="1800" b="1">
              <a:solidFill>
                <a:srgbClr val="C60092"/>
              </a:solidFill>
            </a:endParaRP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509CB6CC-7419-4463-984E-56F3BBD0A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563" y="3179763"/>
            <a:ext cx="22590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785028"/>
                </a:solidFill>
              </a:rPr>
              <a:t>analisi dinamica</a:t>
            </a:r>
            <a:endParaRPr lang="fr-FR" altLang="it-IT" sz="1800" b="1">
              <a:solidFill>
                <a:srgbClr val="785028"/>
              </a:solidFill>
            </a:endParaRPr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84D95382-2166-4079-B410-24278576B0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1013" y="2395538"/>
            <a:ext cx="574675" cy="627062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88ED918A-0FD1-4D84-B303-0D909A3EB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7100" y="2381250"/>
            <a:ext cx="596900" cy="657225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2296" name="AutoShape 8">
            <a:extLst>
              <a:ext uri="{FF2B5EF4-FFF2-40B4-BE49-F238E27FC236}">
                <a16:creationId xmlns:a16="http://schemas.microsoft.com/office/drawing/2014/main" id="{AD81EEED-F92F-4F75-9C21-ABE256A37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3663950"/>
            <a:ext cx="422275" cy="627063"/>
          </a:xfrm>
          <a:prstGeom prst="downArrow">
            <a:avLst>
              <a:gd name="adj1" fmla="val 50000"/>
              <a:gd name="adj2" fmla="val 37124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7E9ECD2F-4C7C-428A-B839-927A91B81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8" y="4308475"/>
            <a:ext cx="22637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it-IT" altLang="it-IT" sz="1800" b="1"/>
              <a:t>calcolo tensioni </a:t>
            </a:r>
          </a:p>
          <a:p>
            <a:pPr algn="ctr" eaLnBrk="1" hangingPunct="1"/>
            <a:r>
              <a:rPr lang="it-IT" altLang="it-IT" sz="1800" b="1"/>
              <a:t>e correnti di </a:t>
            </a:r>
          </a:p>
          <a:p>
            <a:pPr algn="ctr" eaLnBrk="1" hangingPunct="1"/>
            <a:r>
              <a:rPr lang="it-IT" altLang="it-IT" sz="1800" b="1"/>
              <a:t>polarizzazione</a:t>
            </a:r>
            <a:r>
              <a:rPr lang="fr-FR" altLang="it-IT" sz="1800" b="1"/>
              <a:t> </a:t>
            </a:r>
          </a:p>
        </p:txBody>
      </p:sp>
      <p:sp>
        <p:nvSpPr>
          <p:cNvPr id="12298" name="Rectangle 10">
            <a:extLst>
              <a:ext uri="{FF2B5EF4-FFF2-40B4-BE49-F238E27FC236}">
                <a16:creationId xmlns:a16="http://schemas.microsoft.com/office/drawing/2014/main" id="{A4374C82-E8FE-4E55-9E1E-1BC28E105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63" y="5929313"/>
            <a:ext cx="8705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/>
              <a:t>cortocircuitando i generatori variabili di tensione indipendenti</a:t>
            </a:r>
            <a:r>
              <a:rPr lang="it-IT" altLang="it-IT" sz="1800" b="1"/>
              <a:t> </a:t>
            </a:r>
          </a:p>
          <a:p>
            <a:pPr eaLnBrk="1" hangingPunct="1"/>
            <a:r>
              <a:rPr lang="it-IT" altLang="it-IT" sz="1800" b="1"/>
              <a:t>e </a:t>
            </a:r>
            <a:r>
              <a:rPr lang="it-IT" altLang="it-IT" sz="1800" b="1" i="1"/>
              <a:t>aprendo i rami con generatori variabili  di corrente indipendenti</a:t>
            </a:r>
            <a:r>
              <a:rPr lang="fr-FR" altLang="it-IT" sz="1800" b="1"/>
              <a:t> </a:t>
            </a:r>
          </a:p>
        </p:txBody>
      </p:sp>
      <p:sp>
        <p:nvSpPr>
          <p:cNvPr id="12299" name="AutoShape 11">
            <a:extLst>
              <a:ext uri="{FF2B5EF4-FFF2-40B4-BE49-F238E27FC236}">
                <a16:creationId xmlns:a16="http://schemas.microsoft.com/office/drawing/2014/main" id="{B8860CDC-1E85-4137-9C3C-0BCE66D1C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950" y="5272088"/>
            <a:ext cx="422275" cy="627062"/>
          </a:xfrm>
          <a:prstGeom prst="downArrow">
            <a:avLst>
              <a:gd name="adj1" fmla="val 50000"/>
              <a:gd name="adj2" fmla="val 37124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2300" name="AutoShape 12">
            <a:extLst>
              <a:ext uri="{FF2B5EF4-FFF2-40B4-BE49-F238E27FC236}">
                <a16:creationId xmlns:a16="http://schemas.microsoft.com/office/drawing/2014/main" id="{65B50A9A-30CC-43B2-B76F-D40C8F52E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500" y="3646488"/>
            <a:ext cx="422275" cy="627062"/>
          </a:xfrm>
          <a:prstGeom prst="downArrow">
            <a:avLst>
              <a:gd name="adj1" fmla="val 50000"/>
              <a:gd name="adj2" fmla="val 37124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3B1824F3-BB86-4EF9-82DC-813FAB1CD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188" y="4364038"/>
            <a:ext cx="25431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it-IT" altLang="it-IT" sz="1800" b="1"/>
              <a:t>calcolo ampiezze</a:t>
            </a:r>
          </a:p>
          <a:p>
            <a:pPr algn="ctr" eaLnBrk="1" hangingPunct="1"/>
            <a:r>
              <a:rPr lang="it-IT" altLang="it-IT" sz="1800" b="1"/>
              <a:t>tensioni e correnti</a:t>
            </a:r>
          </a:p>
          <a:p>
            <a:pPr algn="ctr" eaLnBrk="1" hangingPunct="1"/>
            <a:r>
              <a:rPr lang="it-IT" altLang="it-IT" sz="1800" b="1"/>
              <a:t>variabili d’uscita</a:t>
            </a:r>
            <a:endParaRPr lang="fr-FR" altLang="it-IT" sz="1800" b="1"/>
          </a:p>
        </p:txBody>
      </p:sp>
      <p:sp>
        <p:nvSpPr>
          <p:cNvPr id="12302" name="AutoShape 14">
            <a:extLst>
              <a:ext uri="{FF2B5EF4-FFF2-40B4-BE49-F238E27FC236}">
                <a16:creationId xmlns:a16="http://schemas.microsoft.com/office/drawing/2014/main" id="{B1005AA9-CDC6-4ED0-AE85-C5C792E07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3738" y="5313363"/>
            <a:ext cx="422275" cy="627062"/>
          </a:xfrm>
          <a:prstGeom prst="downArrow">
            <a:avLst>
              <a:gd name="adj1" fmla="val 50000"/>
              <a:gd name="adj2" fmla="val 37124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2303" name="Rectangle 15">
            <a:extLst>
              <a:ext uri="{FF2B5EF4-FFF2-40B4-BE49-F238E27FC236}">
                <a16:creationId xmlns:a16="http://schemas.microsoft.com/office/drawing/2014/main" id="{A121DD43-BE67-4346-91FC-32EDE3612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924550"/>
            <a:ext cx="81010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/>
              <a:t>cortocircuitando le tensioni d’alimentazione</a:t>
            </a:r>
            <a:r>
              <a:rPr lang="it-IT" altLang="it-IT" sz="1800" b="1"/>
              <a:t> e </a:t>
            </a:r>
            <a:r>
              <a:rPr lang="it-IT" altLang="it-IT" sz="1800" b="1" i="1"/>
              <a:t>aprendo i rami </a:t>
            </a:r>
          </a:p>
          <a:p>
            <a:pPr eaLnBrk="1" hangingPunct="1"/>
            <a:r>
              <a:rPr lang="it-IT" altLang="it-IT" sz="1800" b="1" i="1"/>
              <a:t>con correnti d’alimentazione</a:t>
            </a:r>
            <a:r>
              <a:rPr lang="fr-FR" altLang="it-IT" sz="1800" b="1"/>
              <a:t> </a:t>
            </a:r>
          </a:p>
        </p:txBody>
      </p:sp>
      <p:sp>
        <p:nvSpPr>
          <p:cNvPr id="12304" name="AutoShape 16">
            <a:extLst>
              <a:ext uri="{FF2B5EF4-FFF2-40B4-BE49-F238E27FC236}">
                <a16:creationId xmlns:a16="http://schemas.microsoft.com/office/drawing/2014/main" id="{4524C09D-8A1A-42AA-9192-38AD1172621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604125" y="2787651"/>
            <a:ext cx="422275" cy="1219200"/>
          </a:xfrm>
          <a:prstGeom prst="downArrow">
            <a:avLst>
              <a:gd name="adj1" fmla="val 50000"/>
              <a:gd name="adj2" fmla="val 72180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2305" name="Text Box 17">
            <a:extLst>
              <a:ext uri="{FF2B5EF4-FFF2-40B4-BE49-F238E27FC236}">
                <a16:creationId xmlns:a16="http://schemas.microsoft.com/office/drawing/2014/main" id="{042EB327-B532-40B4-9BD1-4E4592653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5188" y="2319338"/>
            <a:ext cx="400050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A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M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P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L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I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F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I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C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A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Z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I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O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N</a:t>
            </a:r>
          </a:p>
          <a:p>
            <a:pPr eaLnBrk="1" hangingPunct="1"/>
            <a:r>
              <a:rPr lang="it-IT" altLang="it-IT" sz="1800" b="1">
                <a:solidFill>
                  <a:srgbClr val="E80D08"/>
                </a:solidFill>
              </a:rPr>
              <a:t>E</a:t>
            </a:r>
            <a:endParaRPr lang="fr-FR" altLang="it-IT" sz="1800" b="1">
              <a:solidFill>
                <a:srgbClr val="E80D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9" presetID="23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7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decel="100000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12292" grpId="0"/>
      <p:bldP spid="12292" grpId="1"/>
      <p:bldP spid="12293" grpId="0"/>
      <p:bldP spid="12293" grpId="1"/>
      <p:bldP spid="12297" grpId="0"/>
      <p:bldP spid="12298" grpId="0"/>
      <p:bldP spid="12298" grpId="1"/>
      <p:bldP spid="12301" grpId="0"/>
      <p:bldP spid="12303" grpId="0"/>
      <p:bldP spid="123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7901F31-5340-43C1-8088-B9D411E09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Analisi statica: reti di polarizzazione</a:t>
            </a:r>
            <a:endParaRPr lang="fr-FR" altLang="it-IT" sz="400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9CD4AB3-B5D5-43D0-A4D0-0ED6F255C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3" y="1992313"/>
            <a:ext cx="7927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dirty="0"/>
              <a:t>Correnti e tensioni in un transistor </a:t>
            </a:r>
            <a:r>
              <a:rPr lang="it-IT" altLang="it-IT" sz="1800" b="1" dirty="0"/>
              <a:t>NON</a:t>
            </a:r>
            <a:r>
              <a:rPr lang="it-IT" altLang="it-IT" sz="1800" dirty="0"/>
              <a:t> sono indipendenti tra loro</a:t>
            </a:r>
            <a:r>
              <a:rPr lang="fr-FR" altLang="it-IT" sz="1800" dirty="0"/>
              <a:t> </a:t>
            </a:r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8CA52526-4F07-424E-A774-7136997BD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" y="2849563"/>
            <a:ext cx="428148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/>
              <a:t>una (o più) grandezze imposte</a:t>
            </a:r>
          </a:p>
          <a:p>
            <a:pPr eaLnBrk="1" hangingPunct="1"/>
            <a:r>
              <a:rPr lang="it-IT" altLang="it-IT" sz="1800"/>
              <a:t>dalla </a:t>
            </a:r>
            <a:r>
              <a:rPr lang="it-IT" altLang="it-IT" sz="1800" i="1"/>
              <a:t>rete di polarizzazione</a:t>
            </a:r>
            <a:r>
              <a:rPr lang="it-IT" altLang="it-IT" sz="1800"/>
              <a:t> esterna </a:t>
            </a:r>
          </a:p>
          <a:p>
            <a:pPr eaLnBrk="1" hangingPunct="1"/>
            <a:endParaRPr lang="fr-FR" altLang="it-IT" sz="1800"/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94B02EB7-3A58-4BA0-815F-B37EAFDBE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2825" y="2852738"/>
            <a:ext cx="1257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/>
              <a:t>le altre… </a:t>
            </a:r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4D293F58-915D-40C6-A282-5C58BB45B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900" y="3516313"/>
            <a:ext cx="3057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i="1">
                <a:solidFill>
                  <a:srgbClr val="04010F"/>
                </a:solidFill>
              </a:rPr>
              <a:t>V</a:t>
            </a:r>
            <a:r>
              <a:rPr lang="it-IT" altLang="it-IT" sz="1800" i="1" baseline="-25000">
                <a:solidFill>
                  <a:srgbClr val="04010F"/>
                </a:solidFill>
              </a:rPr>
              <a:t>DS</a:t>
            </a:r>
            <a:r>
              <a:rPr lang="it-IT" altLang="it-IT" sz="1800">
                <a:solidFill>
                  <a:srgbClr val="04010F"/>
                </a:solidFill>
              </a:rPr>
              <a:t> = </a:t>
            </a:r>
            <a:r>
              <a:rPr lang="it-IT" altLang="it-IT" sz="1800" i="1">
                <a:solidFill>
                  <a:srgbClr val="04010F"/>
                </a:solidFill>
              </a:rPr>
              <a:t>V</a:t>
            </a:r>
            <a:r>
              <a:rPr lang="it-IT" altLang="it-IT" sz="1800" i="1" baseline="-25000">
                <a:solidFill>
                  <a:srgbClr val="04010F"/>
                </a:solidFill>
              </a:rPr>
              <a:t>DG</a:t>
            </a:r>
            <a:r>
              <a:rPr lang="it-IT" altLang="it-IT" sz="1800">
                <a:solidFill>
                  <a:srgbClr val="04010F"/>
                </a:solidFill>
              </a:rPr>
              <a:t> + </a:t>
            </a:r>
            <a:r>
              <a:rPr lang="it-IT" altLang="it-IT" sz="1800" i="1">
                <a:solidFill>
                  <a:srgbClr val="04010F"/>
                </a:solidFill>
              </a:rPr>
              <a:t>V</a:t>
            </a:r>
            <a:r>
              <a:rPr lang="it-IT" altLang="it-IT" sz="1800" i="1" baseline="-25000">
                <a:solidFill>
                  <a:srgbClr val="04010F"/>
                </a:solidFill>
              </a:rPr>
              <a:t>GS</a:t>
            </a:r>
            <a:r>
              <a:rPr lang="it-IT" altLang="it-IT" sz="1800" i="1">
                <a:solidFill>
                  <a:srgbClr val="04010F"/>
                </a:solidFill>
              </a:rPr>
              <a:t>   </a:t>
            </a:r>
            <a:r>
              <a:rPr lang="it-IT" altLang="it-IT" sz="1800">
                <a:solidFill>
                  <a:srgbClr val="04010F"/>
                </a:solidFill>
              </a:rPr>
              <a:t> (FET) </a:t>
            </a:r>
          </a:p>
        </p:txBody>
      </p:sp>
      <p:sp>
        <p:nvSpPr>
          <p:cNvPr id="13322" name="Rectangle 10">
            <a:extLst>
              <a:ext uri="{FF2B5EF4-FFF2-40B4-BE49-F238E27FC236}">
                <a16:creationId xmlns:a16="http://schemas.microsoft.com/office/drawing/2014/main" id="{14E19672-3862-4BEE-B48E-1195900BD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4945063"/>
            <a:ext cx="289718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i="1">
                <a:solidFill>
                  <a:srgbClr val="04010F"/>
                </a:solidFill>
              </a:rPr>
              <a:t>V</a:t>
            </a:r>
            <a:r>
              <a:rPr lang="it-IT" altLang="it-IT" sz="1800" i="1" baseline="-25000">
                <a:solidFill>
                  <a:srgbClr val="04010F"/>
                </a:solidFill>
              </a:rPr>
              <a:t>CE</a:t>
            </a:r>
            <a:r>
              <a:rPr lang="it-IT" altLang="it-IT" sz="1800">
                <a:solidFill>
                  <a:srgbClr val="04010F"/>
                </a:solidFill>
              </a:rPr>
              <a:t> = </a:t>
            </a:r>
            <a:r>
              <a:rPr lang="it-IT" altLang="it-IT" sz="1800" i="1">
                <a:solidFill>
                  <a:srgbClr val="04010F"/>
                </a:solidFill>
              </a:rPr>
              <a:t>V</a:t>
            </a:r>
            <a:r>
              <a:rPr lang="it-IT" altLang="it-IT" sz="1800" i="1" baseline="-25000">
                <a:solidFill>
                  <a:srgbClr val="04010F"/>
                </a:solidFill>
              </a:rPr>
              <a:t>CB</a:t>
            </a:r>
            <a:r>
              <a:rPr lang="it-IT" altLang="it-IT" sz="1800">
                <a:solidFill>
                  <a:srgbClr val="04010F"/>
                </a:solidFill>
              </a:rPr>
              <a:t> + </a:t>
            </a:r>
            <a:r>
              <a:rPr lang="it-IT" altLang="it-IT" sz="1800" i="1">
                <a:solidFill>
                  <a:srgbClr val="04010F"/>
                </a:solidFill>
              </a:rPr>
              <a:t>V</a:t>
            </a:r>
            <a:r>
              <a:rPr lang="it-IT" altLang="it-IT" sz="1800" i="1" baseline="-25000">
                <a:solidFill>
                  <a:srgbClr val="04010F"/>
                </a:solidFill>
              </a:rPr>
              <a:t>BE</a:t>
            </a:r>
            <a:r>
              <a:rPr lang="it-IT" altLang="it-IT" sz="1800" i="1">
                <a:solidFill>
                  <a:srgbClr val="04010F"/>
                </a:solidFill>
              </a:rPr>
              <a:t>    </a:t>
            </a:r>
            <a:r>
              <a:rPr lang="it-IT" altLang="it-IT" sz="1800">
                <a:solidFill>
                  <a:srgbClr val="04010F"/>
                </a:solidFill>
              </a:rPr>
              <a:t>(BJT)</a:t>
            </a:r>
          </a:p>
          <a:p>
            <a:pPr eaLnBrk="1" hangingPunct="1"/>
            <a:endParaRPr lang="it-IT" altLang="it-IT" sz="1800">
              <a:solidFill>
                <a:srgbClr val="04010F"/>
              </a:solidFill>
            </a:endParaRPr>
          </a:p>
          <a:p>
            <a:pPr eaLnBrk="1" hangingPunct="1"/>
            <a:r>
              <a:rPr lang="it-IT" altLang="it-IT" sz="1800" i="1">
                <a:solidFill>
                  <a:srgbClr val="04010F"/>
                </a:solidFill>
              </a:rPr>
              <a:t>I</a:t>
            </a:r>
            <a:r>
              <a:rPr lang="it-IT" altLang="it-IT" sz="1800" i="1" baseline="-25000">
                <a:solidFill>
                  <a:srgbClr val="04010F"/>
                </a:solidFill>
              </a:rPr>
              <a:t>C</a:t>
            </a:r>
            <a:r>
              <a:rPr lang="it-IT" altLang="it-IT" sz="1800" i="1">
                <a:solidFill>
                  <a:srgbClr val="04010F"/>
                </a:solidFill>
              </a:rPr>
              <a:t> = I</a:t>
            </a:r>
            <a:r>
              <a:rPr lang="it-IT" altLang="it-IT" sz="1800" i="1" baseline="-25000">
                <a:solidFill>
                  <a:srgbClr val="04010F"/>
                </a:solidFill>
              </a:rPr>
              <a:t>B</a:t>
            </a:r>
            <a:r>
              <a:rPr lang="it-IT" altLang="it-IT" sz="1800" i="1">
                <a:solidFill>
                  <a:srgbClr val="04010F"/>
                </a:solidFill>
              </a:rPr>
              <a:t> + I</a:t>
            </a:r>
            <a:r>
              <a:rPr lang="it-IT" altLang="it-IT" sz="1800" i="1" baseline="-25000">
                <a:solidFill>
                  <a:srgbClr val="04010F"/>
                </a:solidFill>
              </a:rPr>
              <a:t>E</a:t>
            </a:r>
            <a:endParaRPr lang="it-IT" altLang="it-IT" sz="1800" i="1">
              <a:solidFill>
                <a:srgbClr val="04010F"/>
              </a:solidFill>
            </a:endParaRPr>
          </a:p>
        </p:txBody>
      </p:sp>
      <p:sp>
        <p:nvSpPr>
          <p:cNvPr id="13324" name="WordArt 12">
            <a:extLst>
              <a:ext uri="{FF2B5EF4-FFF2-40B4-BE49-F238E27FC236}">
                <a16:creationId xmlns:a16="http://schemas.microsoft.com/office/drawing/2014/main" id="{189EA1CD-345A-40CD-B51D-C4570DE851F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25475" y="5272088"/>
            <a:ext cx="3443288" cy="66198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it-IT" sz="2400" b="1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00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variabili indipendenti</a:t>
            </a:r>
          </a:p>
        </p:txBody>
      </p:sp>
      <p:sp>
        <p:nvSpPr>
          <p:cNvPr id="9225" name="Rectangle 14">
            <a:extLst>
              <a:ext uri="{FF2B5EF4-FFF2-40B4-BE49-F238E27FC236}">
                <a16:creationId xmlns:a16="http://schemas.microsoft.com/office/drawing/2014/main" id="{A4FD53C6-9EC2-4F43-9659-BF4378C52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3325" name="Object 13">
            <a:extLst>
              <a:ext uri="{FF2B5EF4-FFF2-40B4-BE49-F238E27FC236}">
                <a16:creationId xmlns:a16="http://schemas.microsoft.com/office/drawing/2014/main" id="{6AD0A70F-809D-4F40-BA19-94995E6D7F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64125" y="3921125"/>
          <a:ext cx="94932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name="Equation" r:id="rId3" imgW="571252" imgH="482391" progId="Equation.3">
                  <p:embed/>
                </p:oleObj>
              </mc:Choice>
              <mc:Fallback>
                <p:oleObj name="Equation" r:id="rId3" imgW="571252" imgH="482391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3921125"/>
                        <a:ext cx="949325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Text Box 15">
            <a:extLst>
              <a:ext uri="{FF2B5EF4-FFF2-40B4-BE49-F238E27FC236}">
                <a16:creationId xmlns:a16="http://schemas.microsoft.com/office/drawing/2014/main" id="{C837FEB9-C4DE-47EB-9803-64075F833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4164013"/>
            <a:ext cx="2614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/>
              <a:t>(equazioni di maglia)</a:t>
            </a:r>
            <a:endParaRPr lang="fr-FR" altLang="it-IT" sz="1800"/>
          </a:p>
        </p:txBody>
      </p:sp>
      <p:sp>
        <p:nvSpPr>
          <p:cNvPr id="13328" name="WordArt 16">
            <a:extLst>
              <a:ext uri="{FF2B5EF4-FFF2-40B4-BE49-F238E27FC236}">
                <a16:creationId xmlns:a16="http://schemas.microsoft.com/office/drawing/2014/main" id="{BB67D07F-4C6E-4521-935A-0B3DE746E7A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991100" y="5986463"/>
            <a:ext cx="3443288" cy="66198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it-IT" sz="2400" b="1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3333FF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variabili dipendenti</a:t>
            </a:r>
          </a:p>
        </p:txBody>
      </p:sp>
      <p:sp>
        <p:nvSpPr>
          <p:cNvPr id="13329" name="AutoShape 17">
            <a:extLst>
              <a:ext uri="{FF2B5EF4-FFF2-40B4-BE49-F238E27FC236}">
                <a16:creationId xmlns:a16="http://schemas.microsoft.com/office/drawing/2014/main" id="{4FDE8558-BDA0-41E9-8525-12747D6E9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2341563"/>
            <a:ext cx="422275" cy="627062"/>
          </a:xfrm>
          <a:prstGeom prst="downArrow">
            <a:avLst>
              <a:gd name="adj1" fmla="val 50000"/>
              <a:gd name="adj2" fmla="val 37124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3330" name="AutoShape 18">
            <a:extLst>
              <a:ext uri="{FF2B5EF4-FFF2-40B4-BE49-F238E27FC236}">
                <a16:creationId xmlns:a16="http://schemas.microsoft.com/office/drawing/2014/main" id="{C8B59E2F-9C8D-46A8-8A53-3CD09BC21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3588" y="3557588"/>
            <a:ext cx="422275" cy="627062"/>
          </a:xfrm>
          <a:prstGeom prst="downArrow">
            <a:avLst>
              <a:gd name="adj1" fmla="val 50000"/>
              <a:gd name="adj2" fmla="val 37124"/>
            </a:avLst>
          </a:prstGeom>
          <a:gradFill rotWithShape="1">
            <a:gsLst>
              <a:gs pos="0">
                <a:srgbClr val="0000FF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3331" name="AutoShape 19">
            <a:extLst>
              <a:ext uri="{FF2B5EF4-FFF2-40B4-BE49-F238E27FC236}">
                <a16:creationId xmlns:a16="http://schemas.microsoft.com/office/drawing/2014/main" id="{50DF2605-51EE-47E9-B5E5-5BF8FEBE8D79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6045200" y="2970213"/>
            <a:ext cx="687388" cy="492125"/>
          </a:xfrm>
          <a:custGeom>
            <a:avLst/>
            <a:gdLst>
              <a:gd name="T0" fmla="*/ 491005 w 21600"/>
              <a:gd name="T1" fmla="*/ 0 h 21600"/>
              <a:gd name="T2" fmla="*/ 294590 w 21600"/>
              <a:gd name="T3" fmla="*/ 164042 h 21600"/>
              <a:gd name="T4" fmla="*/ 0 w 21600"/>
              <a:gd name="T5" fmla="*/ 410127 h 21600"/>
              <a:gd name="T6" fmla="*/ 294590 w 21600"/>
              <a:gd name="T7" fmla="*/ 492125 h 21600"/>
              <a:gd name="T8" fmla="*/ 589181 w 21600"/>
              <a:gd name="T9" fmla="*/ 341753 h 21600"/>
              <a:gd name="T10" fmla="*/ 687388 w 21600"/>
              <a:gd name="T11" fmla="*/ 164042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gradFill rotWithShape="1">
            <a:gsLst>
              <a:gs pos="0">
                <a:srgbClr val="300ABA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250" autoRev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50" autoRev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  <p:bldP spid="13320" grpId="0"/>
      <p:bldP spid="13321" grpId="0"/>
      <p:bldP spid="13322" grpId="0"/>
      <p:bldP spid="133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38DEC78-1471-4F05-A868-D5C46F0A6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449" y="1817399"/>
            <a:ext cx="1876425" cy="3667125"/>
          </a:xfrm>
          <a:prstGeom prst="rect">
            <a:avLst/>
          </a:prstGeom>
        </p:spPr>
      </p:pic>
      <p:sp>
        <p:nvSpPr>
          <p:cNvPr id="14338" name="Rectangle 2">
            <a:extLst>
              <a:ext uri="{FF2B5EF4-FFF2-40B4-BE49-F238E27FC236}">
                <a16:creationId xmlns:a16="http://schemas.microsoft.com/office/drawing/2014/main" id="{652892F7-B94D-469C-9289-89FE12D963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Polarizzazione fissa di gate</a:t>
            </a:r>
            <a:endParaRPr lang="fr-FR" altLang="it-IT"/>
          </a:p>
        </p:txBody>
      </p:sp>
      <p:pic>
        <p:nvPicPr>
          <p:cNvPr id="14341" name="Picture 5">
            <a:extLst>
              <a:ext uri="{FF2B5EF4-FFF2-40B4-BE49-F238E27FC236}">
                <a16:creationId xmlns:a16="http://schemas.microsoft.com/office/drawing/2014/main" id="{BD7D9A51-9422-498F-BF19-276BE66C8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849438"/>
            <a:ext cx="5049837" cy="368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Oval 6">
            <a:extLst>
              <a:ext uri="{FF2B5EF4-FFF2-40B4-BE49-F238E27FC236}">
                <a16:creationId xmlns:a16="http://schemas.microsoft.com/office/drawing/2014/main" id="{FA2949C0-B5CC-4885-B3A1-F88401201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88" y="1716088"/>
            <a:ext cx="701675" cy="641350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4343" name="Oval 7">
            <a:extLst>
              <a:ext uri="{FF2B5EF4-FFF2-40B4-BE49-F238E27FC236}">
                <a16:creationId xmlns:a16="http://schemas.microsoft.com/office/drawing/2014/main" id="{9B7DD330-5E36-4A1D-8D88-99889C5C3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4962525"/>
            <a:ext cx="701675" cy="641350"/>
          </a:xfrm>
          <a:prstGeom prst="ellipse">
            <a:avLst/>
          </a:prstGeom>
          <a:noFill/>
          <a:ln w="222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4344" name="Line 8">
            <a:extLst>
              <a:ext uri="{FF2B5EF4-FFF2-40B4-BE49-F238E27FC236}">
                <a16:creationId xmlns:a16="http://schemas.microsoft.com/office/drawing/2014/main" id="{0B8B12D5-FB32-4F8E-8942-B5505B208F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74938" y="2124075"/>
            <a:ext cx="1035050" cy="446088"/>
          </a:xfrm>
          <a:prstGeom prst="line">
            <a:avLst/>
          </a:prstGeom>
          <a:noFill/>
          <a:ln w="31750">
            <a:solidFill>
              <a:srgbClr val="FF111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345" name="Freeform 9">
            <a:extLst>
              <a:ext uri="{FF2B5EF4-FFF2-40B4-BE49-F238E27FC236}">
                <a16:creationId xmlns:a16="http://schemas.microsoft.com/office/drawing/2014/main" id="{F6B25A75-8768-44EF-946F-E12C0848CA64}"/>
              </a:ext>
            </a:extLst>
          </p:cNvPr>
          <p:cNvSpPr>
            <a:spLocks/>
          </p:cNvSpPr>
          <p:nvPr/>
        </p:nvSpPr>
        <p:spPr bwMode="auto">
          <a:xfrm>
            <a:off x="1633538" y="4057650"/>
            <a:ext cx="2093912" cy="1308100"/>
          </a:xfrm>
          <a:custGeom>
            <a:avLst/>
            <a:gdLst>
              <a:gd name="T0" fmla="*/ 0 w 1319"/>
              <a:gd name="T1" fmla="*/ 1292225 h 824"/>
              <a:gd name="T2" fmla="*/ 1035050 w 1319"/>
              <a:gd name="T3" fmla="*/ 1270000 h 824"/>
              <a:gd name="T4" fmla="*/ 1662112 w 1319"/>
              <a:gd name="T5" fmla="*/ 1058863 h 824"/>
              <a:gd name="T6" fmla="*/ 2093912 w 1319"/>
              <a:gd name="T7" fmla="*/ 0 h 8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9" h="824">
                <a:moveTo>
                  <a:pt x="0" y="814"/>
                </a:moveTo>
                <a:cubicBezTo>
                  <a:pt x="239" y="819"/>
                  <a:pt x="478" y="824"/>
                  <a:pt x="652" y="800"/>
                </a:cubicBezTo>
                <a:cubicBezTo>
                  <a:pt x="826" y="776"/>
                  <a:pt x="936" y="800"/>
                  <a:pt x="1047" y="667"/>
                </a:cubicBezTo>
                <a:cubicBezTo>
                  <a:pt x="1158" y="534"/>
                  <a:pt x="1278" y="110"/>
                  <a:pt x="1319" y="0"/>
                </a:cubicBezTo>
              </a:path>
            </a:pathLst>
          </a:custGeom>
          <a:noFill/>
          <a:ln w="31750" cap="flat" cmpd="sng">
            <a:solidFill>
              <a:srgbClr val="0000FF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346" name="Line 10">
            <a:extLst>
              <a:ext uri="{FF2B5EF4-FFF2-40B4-BE49-F238E27FC236}">
                <a16:creationId xmlns:a16="http://schemas.microsoft.com/office/drawing/2014/main" id="{2B368ED1-1F16-44CB-B195-9D1DFE593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5863" y="2592388"/>
            <a:ext cx="3929062" cy="1458912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347" name="Freeform 11">
            <a:extLst>
              <a:ext uri="{FF2B5EF4-FFF2-40B4-BE49-F238E27FC236}">
                <a16:creationId xmlns:a16="http://schemas.microsoft.com/office/drawing/2014/main" id="{5EC47319-67C0-4729-BF75-BCCDB9885B85}"/>
              </a:ext>
            </a:extLst>
          </p:cNvPr>
          <p:cNvSpPr>
            <a:spLocks/>
          </p:cNvSpPr>
          <p:nvPr/>
        </p:nvSpPr>
        <p:spPr bwMode="auto">
          <a:xfrm>
            <a:off x="3733800" y="3130550"/>
            <a:ext cx="2606675" cy="912813"/>
          </a:xfrm>
          <a:custGeom>
            <a:avLst/>
            <a:gdLst>
              <a:gd name="T0" fmla="*/ 0 w 1642"/>
              <a:gd name="T1" fmla="*/ 912813 h 575"/>
              <a:gd name="T2" fmla="*/ 104775 w 1642"/>
              <a:gd name="T3" fmla="*/ 617538 h 575"/>
              <a:gd name="T4" fmla="*/ 249238 w 1642"/>
              <a:gd name="T5" fmla="*/ 330200 h 575"/>
              <a:gd name="T6" fmla="*/ 361950 w 1642"/>
              <a:gd name="T7" fmla="*/ 165100 h 575"/>
              <a:gd name="T8" fmla="*/ 452438 w 1642"/>
              <a:gd name="T9" fmla="*/ 88900 h 575"/>
              <a:gd name="T10" fmla="*/ 581025 w 1642"/>
              <a:gd name="T11" fmla="*/ 12700 h 575"/>
              <a:gd name="T12" fmla="*/ 808038 w 1642"/>
              <a:gd name="T13" fmla="*/ 12700 h 575"/>
              <a:gd name="T14" fmla="*/ 2606675 w 1642"/>
              <a:gd name="T15" fmla="*/ 12700 h 5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42" h="575">
                <a:moveTo>
                  <a:pt x="0" y="575"/>
                </a:moveTo>
                <a:cubicBezTo>
                  <a:pt x="20" y="512"/>
                  <a:pt x="40" y="450"/>
                  <a:pt x="66" y="389"/>
                </a:cubicBezTo>
                <a:cubicBezTo>
                  <a:pt x="92" y="328"/>
                  <a:pt x="130" y="256"/>
                  <a:pt x="157" y="208"/>
                </a:cubicBezTo>
                <a:cubicBezTo>
                  <a:pt x="184" y="160"/>
                  <a:pt x="207" y="129"/>
                  <a:pt x="228" y="104"/>
                </a:cubicBezTo>
                <a:cubicBezTo>
                  <a:pt x="249" y="79"/>
                  <a:pt x="262" y="72"/>
                  <a:pt x="285" y="56"/>
                </a:cubicBezTo>
                <a:cubicBezTo>
                  <a:pt x="308" y="40"/>
                  <a:pt x="329" y="16"/>
                  <a:pt x="366" y="8"/>
                </a:cubicBezTo>
                <a:cubicBezTo>
                  <a:pt x="403" y="0"/>
                  <a:pt x="296" y="8"/>
                  <a:pt x="509" y="8"/>
                </a:cubicBezTo>
                <a:cubicBezTo>
                  <a:pt x="722" y="8"/>
                  <a:pt x="1455" y="7"/>
                  <a:pt x="1642" y="8"/>
                </a:cubicBezTo>
              </a:path>
            </a:pathLst>
          </a:custGeom>
          <a:noFill/>
          <a:ln w="22225" cap="flat" cmpd="sng">
            <a:solidFill>
              <a:srgbClr val="0000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4348" name="Picture 12">
            <a:extLst>
              <a:ext uri="{FF2B5EF4-FFF2-40B4-BE49-F238E27FC236}">
                <a16:creationId xmlns:a16="http://schemas.microsoft.com/office/drawing/2014/main" id="{B32F8CC4-7779-4CCC-AE45-50C96DB68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1585913"/>
            <a:ext cx="3570287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9" name="Oval 13">
            <a:extLst>
              <a:ext uri="{FF2B5EF4-FFF2-40B4-BE49-F238E27FC236}">
                <a16:creationId xmlns:a16="http://schemas.microsoft.com/office/drawing/2014/main" id="{A7756F97-E3C0-4E67-A512-97722D6C5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275" y="4956175"/>
            <a:ext cx="701675" cy="641350"/>
          </a:xfrm>
          <a:prstGeom prst="ellipse">
            <a:avLst/>
          </a:prstGeom>
          <a:noFill/>
          <a:ln w="222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4350" name="Freeform 14">
            <a:extLst>
              <a:ext uri="{FF2B5EF4-FFF2-40B4-BE49-F238E27FC236}">
                <a16:creationId xmlns:a16="http://schemas.microsoft.com/office/drawing/2014/main" id="{6D74593A-B04E-4EB4-A861-25F5DA4FBCBE}"/>
              </a:ext>
            </a:extLst>
          </p:cNvPr>
          <p:cNvSpPr>
            <a:spLocks/>
          </p:cNvSpPr>
          <p:nvPr/>
        </p:nvSpPr>
        <p:spPr bwMode="auto">
          <a:xfrm>
            <a:off x="266700" y="1255713"/>
            <a:ext cx="6164263" cy="3792537"/>
          </a:xfrm>
          <a:custGeom>
            <a:avLst/>
            <a:gdLst>
              <a:gd name="T0" fmla="*/ 763588 w 3883"/>
              <a:gd name="T1" fmla="*/ 3792537 h 2389"/>
              <a:gd name="T2" fmla="*/ 347663 w 3883"/>
              <a:gd name="T3" fmla="*/ 3194050 h 2389"/>
              <a:gd name="T4" fmla="*/ 33338 w 3883"/>
              <a:gd name="T5" fmla="*/ 1725612 h 2389"/>
              <a:gd name="T6" fmla="*/ 147638 w 3883"/>
              <a:gd name="T7" fmla="*/ 827087 h 2389"/>
              <a:gd name="T8" fmla="*/ 585788 w 3883"/>
              <a:gd name="T9" fmla="*/ 342900 h 2389"/>
              <a:gd name="T10" fmla="*/ 1370013 w 3883"/>
              <a:gd name="T11" fmla="*/ 188912 h 2389"/>
              <a:gd name="T12" fmla="*/ 2300288 w 3883"/>
              <a:gd name="T13" fmla="*/ 88900 h 2389"/>
              <a:gd name="T14" fmla="*/ 3168650 w 3883"/>
              <a:gd name="T15" fmla="*/ 12700 h 2389"/>
              <a:gd name="T16" fmla="*/ 3867150 w 3883"/>
              <a:gd name="T17" fmla="*/ 12700 h 2389"/>
              <a:gd name="T18" fmla="*/ 4797425 w 3883"/>
              <a:gd name="T19" fmla="*/ 73025 h 2389"/>
              <a:gd name="T20" fmla="*/ 5341938 w 3883"/>
              <a:gd name="T21" fmla="*/ 196850 h 2389"/>
              <a:gd name="T22" fmla="*/ 5988050 w 3883"/>
              <a:gd name="T23" fmla="*/ 488950 h 2389"/>
              <a:gd name="T24" fmla="*/ 6164263 w 3883"/>
              <a:gd name="T25" fmla="*/ 1487487 h 23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883" h="2389">
                <a:moveTo>
                  <a:pt x="481" y="2389"/>
                </a:moveTo>
                <a:cubicBezTo>
                  <a:pt x="388" y="2309"/>
                  <a:pt x="296" y="2229"/>
                  <a:pt x="219" y="2012"/>
                </a:cubicBezTo>
                <a:cubicBezTo>
                  <a:pt x="142" y="1795"/>
                  <a:pt x="42" y="1335"/>
                  <a:pt x="21" y="1087"/>
                </a:cubicBezTo>
                <a:cubicBezTo>
                  <a:pt x="0" y="839"/>
                  <a:pt x="35" y="666"/>
                  <a:pt x="93" y="521"/>
                </a:cubicBezTo>
                <a:cubicBezTo>
                  <a:pt x="151" y="376"/>
                  <a:pt x="241" y="283"/>
                  <a:pt x="369" y="216"/>
                </a:cubicBezTo>
                <a:cubicBezTo>
                  <a:pt x="497" y="149"/>
                  <a:pt x="683" y="146"/>
                  <a:pt x="863" y="119"/>
                </a:cubicBezTo>
                <a:cubicBezTo>
                  <a:pt x="1043" y="92"/>
                  <a:pt x="1260" y="74"/>
                  <a:pt x="1449" y="56"/>
                </a:cubicBezTo>
                <a:cubicBezTo>
                  <a:pt x="1638" y="38"/>
                  <a:pt x="1832" y="16"/>
                  <a:pt x="1996" y="8"/>
                </a:cubicBezTo>
                <a:cubicBezTo>
                  <a:pt x="2160" y="0"/>
                  <a:pt x="2265" y="2"/>
                  <a:pt x="2436" y="8"/>
                </a:cubicBezTo>
                <a:cubicBezTo>
                  <a:pt x="2607" y="14"/>
                  <a:pt x="2867" y="27"/>
                  <a:pt x="3022" y="46"/>
                </a:cubicBezTo>
                <a:cubicBezTo>
                  <a:pt x="3177" y="65"/>
                  <a:pt x="3240" y="80"/>
                  <a:pt x="3365" y="124"/>
                </a:cubicBezTo>
                <a:cubicBezTo>
                  <a:pt x="3490" y="168"/>
                  <a:pt x="3686" y="173"/>
                  <a:pt x="3772" y="308"/>
                </a:cubicBezTo>
                <a:cubicBezTo>
                  <a:pt x="3858" y="443"/>
                  <a:pt x="3870" y="690"/>
                  <a:pt x="3883" y="937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351" name="Line 15">
            <a:extLst>
              <a:ext uri="{FF2B5EF4-FFF2-40B4-BE49-F238E27FC236}">
                <a16:creationId xmlns:a16="http://schemas.microsoft.com/office/drawing/2014/main" id="{3FC3CF84-EF11-495D-981F-07A1D33519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2550" y="2751138"/>
            <a:ext cx="6350" cy="3211512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EAB5E589-7793-4B2C-8F4A-5DB834940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94320" y="3357994"/>
            <a:ext cx="287339" cy="0"/>
          </a:xfrm>
          <a:prstGeom prst="line">
            <a:avLst/>
          </a:prstGeom>
          <a:noFill/>
          <a:ln w="22225">
            <a:solidFill>
              <a:srgbClr val="3333FF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1AE242A9-8C18-4BB1-9638-A4140E0EB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94320" y="5716169"/>
            <a:ext cx="287339" cy="0"/>
          </a:xfrm>
          <a:prstGeom prst="line">
            <a:avLst/>
          </a:prstGeom>
          <a:noFill/>
          <a:ln w="22225">
            <a:solidFill>
              <a:srgbClr val="3333FF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decel="100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decel="100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decel="100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decel="1000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decel="10000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decel="100000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5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7672063-F339-46FC-8AC9-22F710664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2074863"/>
            <a:ext cx="2257425" cy="3238500"/>
          </a:xfrm>
          <a:prstGeom prst="rect">
            <a:avLst/>
          </a:prstGeom>
        </p:spPr>
      </p:pic>
      <p:sp>
        <p:nvSpPr>
          <p:cNvPr id="15362" name="Rectangle 2">
            <a:extLst>
              <a:ext uri="{FF2B5EF4-FFF2-40B4-BE49-F238E27FC236}">
                <a16:creationId xmlns:a16="http://schemas.microsoft.com/office/drawing/2014/main" id="{3339F88F-D970-45D6-A435-66D16F6EAC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Polarizzazione automatica</a:t>
            </a:r>
            <a:endParaRPr lang="fr-FR" altLang="it-IT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BDE44B3B-CC85-4DF5-A063-5C058EFD7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900" y="1643063"/>
            <a:ext cx="3228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>
                <a:latin typeface="Times New Roman" panose="02020603050405020304" pitchFamily="18" charset="0"/>
              </a:rPr>
              <a:t> </a:t>
            </a:r>
            <a:r>
              <a:rPr lang="it-IT" altLang="it-IT" sz="2400" b="1" i="1">
                <a:latin typeface="Times New Roman" panose="02020603050405020304" pitchFamily="18" charset="0"/>
              </a:rPr>
              <a:t>V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GS</a:t>
            </a:r>
            <a:r>
              <a:rPr lang="it-IT" altLang="it-IT" sz="2400" b="1">
                <a:latin typeface="Times New Roman" panose="02020603050405020304" pitchFamily="18" charset="0"/>
              </a:rPr>
              <a:t> = </a:t>
            </a:r>
            <a:r>
              <a:rPr lang="it-IT" altLang="it-IT" sz="2400" b="1" i="1">
                <a:latin typeface="Times New Roman" panose="02020603050405020304" pitchFamily="18" charset="0"/>
              </a:rPr>
              <a:t>V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G</a:t>
            </a:r>
            <a:r>
              <a:rPr lang="it-IT" altLang="it-IT" sz="2400" b="1">
                <a:latin typeface="Times New Roman" panose="02020603050405020304" pitchFamily="18" charset="0"/>
              </a:rPr>
              <a:t> – </a:t>
            </a:r>
            <a:r>
              <a:rPr lang="it-IT" altLang="it-IT" sz="2400" b="1" i="1">
                <a:latin typeface="Times New Roman" panose="02020603050405020304" pitchFamily="18" charset="0"/>
              </a:rPr>
              <a:t>V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S</a:t>
            </a:r>
            <a:r>
              <a:rPr lang="it-IT" altLang="it-IT" sz="2400" b="1">
                <a:latin typeface="Times New Roman" panose="02020603050405020304" pitchFamily="18" charset="0"/>
              </a:rPr>
              <a:t> = – </a:t>
            </a:r>
            <a:r>
              <a:rPr lang="it-IT" altLang="it-IT" sz="2400" b="1" i="1">
                <a:latin typeface="Times New Roman" panose="02020603050405020304" pitchFamily="18" charset="0"/>
              </a:rPr>
              <a:t>R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S</a:t>
            </a:r>
            <a:r>
              <a:rPr lang="it-IT" altLang="it-IT" sz="2400" b="1" i="1">
                <a:latin typeface="Times New Roman" panose="02020603050405020304" pitchFamily="18" charset="0"/>
              </a:rPr>
              <a:t>I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D</a:t>
            </a:r>
            <a:r>
              <a:rPr lang="it-IT" altLang="it-IT" sz="2400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5366" name="Oval 6">
            <a:extLst>
              <a:ext uri="{FF2B5EF4-FFF2-40B4-BE49-F238E27FC236}">
                <a16:creationId xmlns:a16="http://schemas.microsoft.com/office/drawing/2014/main" id="{CBD95AFB-D822-488B-9A37-34525B9B4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5" y="3990975"/>
            <a:ext cx="128588" cy="120650"/>
          </a:xfrm>
          <a:prstGeom prst="ellipse">
            <a:avLst/>
          </a:prstGeom>
          <a:solidFill>
            <a:srgbClr val="FF0000"/>
          </a:solidFill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15367" name="Picture 7">
            <a:extLst>
              <a:ext uri="{FF2B5EF4-FFF2-40B4-BE49-F238E27FC236}">
                <a16:creationId xmlns:a16="http://schemas.microsoft.com/office/drawing/2014/main" id="{DC37C2F8-9F2F-4FCF-B3E0-5C0A4A46F62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563" y="2332038"/>
            <a:ext cx="39973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sp>
        <p:nvSpPr>
          <p:cNvPr id="15368" name="Line 8">
            <a:extLst>
              <a:ext uri="{FF2B5EF4-FFF2-40B4-BE49-F238E27FC236}">
                <a16:creationId xmlns:a16="http://schemas.microsoft.com/office/drawing/2014/main" id="{A368F6BE-B622-43AA-AF4C-C5DBD02C89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9775" y="4240213"/>
            <a:ext cx="2486025" cy="1435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69" name="Freeform 9">
            <a:extLst>
              <a:ext uri="{FF2B5EF4-FFF2-40B4-BE49-F238E27FC236}">
                <a16:creationId xmlns:a16="http://schemas.microsoft.com/office/drawing/2014/main" id="{817CEA33-87D5-416E-972E-4AB3E87AB124}"/>
              </a:ext>
            </a:extLst>
          </p:cNvPr>
          <p:cNvSpPr>
            <a:spLocks/>
          </p:cNvSpPr>
          <p:nvPr/>
        </p:nvSpPr>
        <p:spPr bwMode="auto">
          <a:xfrm>
            <a:off x="6091238" y="5275263"/>
            <a:ext cx="233362" cy="400050"/>
          </a:xfrm>
          <a:custGeom>
            <a:avLst/>
            <a:gdLst>
              <a:gd name="T0" fmla="*/ 0 w 147"/>
              <a:gd name="T1" fmla="*/ 400050 h 252"/>
              <a:gd name="T2" fmla="*/ 98425 w 147"/>
              <a:gd name="T3" fmla="*/ 158750 h 252"/>
              <a:gd name="T4" fmla="*/ 233362 w 147"/>
              <a:gd name="T5" fmla="*/ 0 h 25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" h="252">
                <a:moveTo>
                  <a:pt x="0" y="252"/>
                </a:moveTo>
                <a:cubicBezTo>
                  <a:pt x="19" y="197"/>
                  <a:pt x="38" y="142"/>
                  <a:pt x="62" y="100"/>
                </a:cubicBezTo>
                <a:cubicBezTo>
                  <a:pt x="86" y="58"/>
                  <a:pt x="134" y="17"/>
                  <a:pt x="147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70" name="Freeform 10">
            <a:extLst>
              <a:ext uri="{FF2B5EF4-FFF2-40B4-BE49-F238E27FC236}">
                <a16:creationId xmlns:a16="http://schemas.microsoft.com/office/drawing/2014/main" id="{BDC762AE-5DFC-4A98-8B67-699F98D76B84}"/>
              </a:ext>
            </a:extLst>
          </p:cNvPr>
          <p:cNvSpPr>
            <a:spLocks/>
          </p:cNvSpPr>
          <p:nvPr/>
        </p:nvSpPr>
        <p:spPr bwMode="auto">
          <a:xfrm>
            <a:off x="6019800" y="5240338"/>
            <a:ext cx="239713" cy="423862"/>
          </a:xfrm>
          <a:custGeom>
            <a:avLst/>
            <a:gdLst>
              <a:gd name="T0" fmla="*/ 0 w 147"/>
              <a:gd name="T1" fmla="*/ 423862 h 252"/>
              <a:gd name="T2" fmla="*/ 101103 w 147"/>
              <a:gd name="T3" fmla="*/ 168199 h 252"/>
              <a:gd name="T4" fmla="*/ 239713 w 147"/>
              <a:gd name="T5" fmla="*/ 0 h 25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" h="252">
                <a:moveTo>
                  <a:pt x="0" y="252"/>
                </a:moveTo>
                <a:cubicBezTo>
                  <a:pt x="19" y="197"/>
                  <a:pt x="38" y="142"/>
                  <a:pt x="62" y="100"/>
                </a:cubicBezTo>
                <a:cubicBezTo>
                  <a:pt x="86" y="58"/>
                  <a:pt x="134" y="17"/>
                  <a:pt x="147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21598413-F112-4CAE-AA36-EF460DA73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1763" y="5313363"/>
            <a:ext cx="790575" cy="366712"/>
          </a:xfrm>
          <a:prstGeom prst="rect">
            <a:avLst/>
          </a:prstGeom>
          <a:solidFill>
            <a:srgbClr val="FFFFFF">
              <a:alpha val="5882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dirty="0">
                <a:solidFill>
                  <a:srgbClr val="FF0000"/>
                </a:solidFill>
              </a:rPr>
              <a:t>1/</a:t>
            </a:r>
            <a:r>
              <a:rPr lang="it-IT" altLang="it-IT" sz="1800" b="1" i="1" dirty="0">
                <a:solidFill>
                  <a:srgbClr val="FF0000"/>
                </a:solidFill>
              </a:rPr>
              <a:t>R</a:t>
            </a:r>
            <a:r>
              <a:rPr lang="it-IT" altLang="it-IT" sz="1800" b="1" i="1" baseline="-25000" dirty="0">
                <a:solidFill>
                  <a:srgbClr val="FF0000"/>
                </a:solidFill>
              </a:rPr>
              <a:t>S</a:t>
            </a:r>
            <a:endParaRPr lang="fr-FR" altLang="it-IT" sz="1800" b="1" dirty="0">
              <a:solidFill>
                <a:srgbClr val="FF0000"/>
              </a:solidFill>
            </a:endParaRPr>
          </a:p>
        </p:txBody>
      </p:sp>
      <p:sp>
        <p:nvSpPr>
          <p:cNvPr id="15372" name="Line 12">
            <a:extLst>
              <a:ext uri="{FF2B5EF4-FFF2-40B4-BE49-F238E27FC236}">
                <a16:creationId xmlns:a16="http://schemas.microsoft.com/office/drawing/2014/main" id="{94D05BFC-84BF-4B71-9AB2-45C52F18F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2488" y="5040313"/>
            <a:ext cx="1125537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73" name="Line 13">
            <a:extLst>
              <a:ext uri="{FF2B5EF4-FFF2-40B4-BE49-F238E27FC236}">
                <a16:creationId xmlns:a16="http://schemas.microsoft.com/office/drawing/2014/main" id="{861ECD6A-0A83-493C-AB9A-5ADDA43B693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56400" y="5494338"/>
            <a:ext cx="287338" cy="7937"/>
          </a:xfrm>
          <a:prstGeom prst="line">
            <a:avLst/>
          </a:prstGeom>
          <a:noFill/>
          <a:ln w="222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75" name="AutoShape 15">
            <a:extLst>
              <a:ext uri="{FF2B5EF4-FFF2-40B4-BE49-F238E27FC236}">
                <a16:creationId xmlns:a16="http://schemas.microsoft.com/office/drawing/2014/main" id="{C6AA875F-D9C2-46EE-86D8-3070750CC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88" y="5040313"/>
            <a:ext cx="317500" cy="454025"/>
          </a:xfrm>
          <a:prstGeom prst="upDownArrow">
            <a:avLst>
              <a:gd name="adj1" fmla="val 50000"/>
              <a:gd name="adj2" fmla="val 28600"/>
            </a:avLst>
          </a:prstGeom>
          <a:gradFill rotWithShape="1">
            <a:gsLst>
              <a:gs pos="0">
                <a:srgbClr val="0033CC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15374" name="Picture 14">
            <a:extLst>
              <a:ext uri="{FF2B5EF4-FFF2-40B4-BE49-F238E27FC236}">
                <a16:creationId xmlns:a16="http://schemas.microsoft.com/office/drawing/2014/main" id="{C2FE358E-0466-4EB1-8858-547527E07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957677"/>
            <a:ext cx="3117850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6" name="AutoShape 16">
            <a:extLst>
              <a:ext uri="{FF2B5EF4-FFF2-40B4-BE49-F238E27FC236}">
                <a16:creationId xmlns:a16="http://schemas.microsoft.com/office/drawing/2014/main" id="{D2A9FA32-0DBC-4CDC-818F-AB3873CD6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650" y="3510252"/>
            <a:ext cx="317500" cy="2033588"/>
          </a:xfrm>
          <a:prstGeom prst="upDownArrow">
            <a:avLst>
              <a:gd name="adj1" fmla="val 50000"/>
              <a:gd name="adj2" fmla="val 128100"/>
            </a:avLst>
          </a:prstGeom>
          <a:gradFill rotWithShape="1">
            <a:gsLst>
              <a:gs pos="0">
                <a:srgbClr val="0033CC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2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174 0.0037 C -0.00174 -0.01874 0.01441 -0.03679 0.03454 -0.03679 L 0.1184 -0.03679 C 0.13854 -0.03679 0.15486 -0.01874 0.15486 0.0037 L 0.15486 0.09671 C 0.15486 0.11916 0.13854 0.13859 0.1184 0.13859 L 0.03454 0.13859 C 0.01441 0.13859 -0.00174 0.11916 -0.00174 0.09671 Z " pathEditMode="relative" rAng="0" ptsTypes="fFfFfFff">
                                      <p:cBhvr>
                                        <p:cTn id="9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0" y="47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9018404-B4B8-419A-A425-CC3E29B0F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020" y="1766888"/>
            <a:ext cx="3124200" cy="3419475"/>
          </a:xfrm>
          <a:prstGeom prst="rect">
            <a:avLst/>
          </a:prstGeom>
        </p:spPr>
      </p:pic>
      <p:sp>
        <p:nvSpPr>
          <p:cNvPr id="16386" name="Rectangle 2">
            <a:extLst>
              <a:ext uri="{FF2B5EF4-FFF2-40B4-BE49-F238E27FC236}">
                <a16:creationId xmlns:a16="http://schemas.microsoft.com/office/drawing/2014/main" id="{53D11611-3011-4370-A19B-4AAA51637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/>
              <a:t>Polarizzazione a 4 resistenze</a:t>
            </a:r>
          </a:p>
        </p:txBody>
      </p:sp>
      <p:sp>
        <p:nvSpPr>
          <p:cNvPr id="12295" name="Rectangle 14">
            <a:extLst>
              <a:ext uri="{FF2B5EF4-FFF2-40B4-BE49-F238E27FC236}">
                <a16:creationId xmlns:a16="http://schemas.microsoft.com/office/drawing/2014/main" id="{7F2BE8C2-04D0-458B-8728-8FD2D73FC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6397" name="Object 13">
            <a:extLst>
              <a:ext uri="{FF2B5EF4-FFF2-40B4-BE49-F238E27FC236}">
                <a16:creationId xmlns:a16="http://schemas.microsoft.com/office/drawing/2014/main" id="{6FEEFA8F-5C46-4ABE-A895-39A04B471A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8063" y="1922463"/>
          <a:ext cx="3530600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60" name="Equation" r:id="rId4" imgW="1117600" imgH="431800" progId="Equation.3">
                  <p:embed/>
                </p:oleObj>
              </mc:Choice>
              <mc:Fallback>
                <p:oleObj name="Equation" r:id="rId4" imgW="1117600" imgH="431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8063" y="1922463"/>
                        <a:ext cx="3530600" cy="135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Rectangle 18">
            <a:extLst>
              <a:ext uri="{FF2B5EF4-FFF2-40B4-BE49-F238E27FC236}">
                <a16:creationId xmlns:a16="http://schemas.microsoft.com/office/drawing/2014/main" id="{CB2AE152-A461-4DD1-8C33-A68ECE2E3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6401" name="Object 17">
            <a:extLst>
              <a:ext uri="{FF2B5EF4-FFF2-40B4-BE49-F238E27FC236}">
                <a16:creationId xmlns:a16="http://schemas.microsoft.com/office/drawing/2014/main" id="{E2340CC8-58CF-4441-91D3-C24D52B6E0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02175" y="3897313"/>
          <a:ext cx="3802063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61" name="Equation" r:id="rId6" imgW="1485900" imgH="431800" progId="Equation.3">
                  <p:embed/>
                </p:oleObj>
              </mc:Choice>
              <mc:Fallback>
                <p:oleObj name="Equation" r:id="rId6" imgW="1485900" imgH="431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5" y="3897313"/>
                        <a:ext cx="3802063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5" name="Rectangle 21">
            <a:extLst>
              <a:ext uri="{FF2B5EF4-FFF2-40B4-BE49-F238E27FC236}">
                <a16:creationId xmlns:a16="http://schemas.microsoft.com/office/drawing/2014/main" id="{DEAE4AE6-D3F6-4899-98E5-3CFC6760B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2168525"/>
            <a:ext cx="35702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4000">
                <a:solidFill>
                  <a:srgbClr val="04010F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4000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40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4000">
                <a:solidFill>
                  <a:srgbClr val="04010F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4000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40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TH</a:t>
            </a:r>
            <a:r>
              <a:rPr lang="it-IT" altLang="it-IT" sz="4000">
                <a:solidFill>
                  <a:srgbClr val="04010F"/>
                </a:solidFill>
                <a:latin typeface="Times New Roman" panose="02020603050405020304" pitchFamily="18" charset="0"/>
              </a:rPr>
              <a:t> – </a:t>
            </a:r>
            <a:r>
              <a:rPr lang="it-IT" altLang="it-IT" sz="4000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40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GS</a:t>
            </a:r>
            <a:r>
              <a:rPr lang="it-IT" altLang="it-IT" sz="400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2305" name="Rectangle 24">
            <a:extLst>
              <a:ext uri="{FF2B5EF4-FFF2-40B4-BE49-F238E27FC236}">
                <a16:creationId xmlns:a16="http://schemas.microsoft.com/office/drawing/2014/main" id="{725A0997-BE00-44A7-A477-7CFEBD71F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6407" name="Object 23">
            <a:extLst>
              <a:ext uri="{FF2B5EF4-FFF2-40B4-BE49-F238E27FC236}">
                <a16:creationId xmlns:a16="http://schemas.microsoft.com/office/drawing/2014/main" id="{F2C3C429-B171-4251-A747-80EAD158B0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59325" y="3913188"/>
          <a:ext cx="3998913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62" name="Equation" r:id="rId8" imgW="1587500" imgH="431800" progId="Equation.3">
                  <p:embed/>
                </p:oleObj>
              </mc:Choice>
              <mc:Fallback>
                <p:oleObj name="Equation" r:id="rId8" imgW="1587500" imgH="4318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9325" y="3913188"/>
                        <a:ext cx="3998913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3" name="Group 9">
            <a:extLst>
              <a:ext uri="{FF2B5EF4-FFF2-40B4-BE49-F238E27FC236}">
                <a16:creationId xmlns:a16="http://schemas.microsoft.com/office/drawing/2014/main" id="{774974B0-185B-4230-8C8F-C31BC0A57138}"/>
              </a:ext>
            </a:extLst>
          </p:cNvPr>
          <p:cNvGrpSpPr>
            <a:grpSpLocks/>
          </p:cNvGrpSpPr>
          <p:nvPr/>
        </p:nvGrpSpPr>
        <p:grpSpPr bwMode="auto">
          <a:xfrm>
            <a:off x="1263650" y="3338513"/>
            <a:ext cx="490538" cy="290512"/>
            <a:chOff x="796" y="2103"/>
            <a:chExt cx="309" cy="183"/>
          </a:xfrm>
        </p:grpSpPr>
        <p:sp>
          <p:nvSpPr>
            <p:cNvPr id="12315" name="Rectangle 5">
              <a:extLst>
                <a:ext uri="{FF2B5EF4-FFF2-40B4-BE49-F238E27FC236}">
                  <a16:creationId xmlns:a16="http://schemas.microsoft.com/office/drawing/2014/main" id="{D8AB9E68-52C7-4E49-8DAB-9F57E0560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" y="2103"/>
              <a:ext cx="292" cy="1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grpSp>
          <p:nvGrpSpPr>
            <p:cNvPr id="12316" name="Group 8">
              <a:extLst>
                <a:ext uri="{FF2B5EF4-FFF2-40B4-BE49-F238E27FC236}">
                  <a16:creationId xmlns:a16="http://schemas.microsoft.com/office/drawing/2014/main" id="{0CED638E-0488-4BEC-A46C-7EC535E251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6" y="2147"/>
              <a:ext cx="213" cy="74"/>
              <a:chOff x="3630" y="2632"/>
              <a:chExt cx="213" cy="74"/>
            </a:xfrm>
          </p:grpSpPr>
          <p:sp>
            <p:nvSpPr>
              <p:cNvPr id="12317" name="Line 6">
                <a:extLst>
                  <a:ext uri="{FF2B5EF4-FFF2-40B4-BE49-F238E27FC236}">
                    <a16:creationId xmlns:a16="http://schemas.microsoft.com/office/drawing/2014/main" id="{4CA53BA2-F41C-468F-AA19-AFDB64F6A1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0" y="2670"/>
                <a:ext cx="128" cy="0"/>
              </a:xfrm>
              <a:prstGeom prst="line">
                <a:avLst/>
              </a:prstGeom>
              <a:noFill/>
              <a:ln w="22225">
                <a:solidFill>
                  <a:srgbClr val="04010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318" name="Oval 7">
                <a:extLst>
                  <a:ext uri="{FF2B5EF4-FFF2-40B4-BE49-F238E27FC236}">
                    <a16:creationId xmlns:a16="http://schemas.microsoft.com/office/drawing/2014/main" id="{2F860CF6-28B2-4698-BBD4-7168B3A16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0" y="2632"/>
                <a:ext cx="73" cy="74"/>
              </a:xfrm>
              <a:prstGeom prst="ellipse">
                <a:avLst/>
              </a:prstGeom>
              <a:noFill/>
              <a:ln w="22225" algn="ctr">
                <a:solidFill>
                  <a:srgbClr val="04010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16395" name="Freeform 11">
            <a:extLst>
              <a:ext uri="{FF2B5EF4-FFF2-40B4-BE49-F238E27FC236}">
                <a16:creationId xmlns:a16="http://schemas.microsoft.com/office/drawing/2014/main" id="{A33D23EF-3591-4ACB-87AD-804B3C12671E}"/>
              </a:ext>
            </a:extLst>
          </p:cNvPr>
          <p:cNvSpPr>
            <a:spLocks/>
          </p:cNvSpPr>
          <p:nvPr/>
        </p:nvSpPr>
        <p:spPr bwMode="auto">
          <a:xfrm>
            <a:off x="1597025" y="3700463"/>
            <a:ext cx="417513" cy="1190625"/>
          </a:xfrm>
          <a:custGeom>
            <a:avLst/>
            <a:gdLst>
              <a:gd name="T0" fmla="*/ 0 w 263"/>
              <a:gd name="T1" fmla="*/ 1190625 h 750"/>
              <a:gd name="T2" fmla="*/ 406400 w 263"/>
              <a:gd name="T3" fmla="*/ 696913 h 750"/>
              <a:gd name="T4" fmla="*/ 71438 w 263"/>
              <a:gd name="T5" fmla="*/ 0 h 7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3" h="750">
                <a:moveTo>
                  <a:pt x="0" y="750"/>
                </a:moveTo>
                <a:cubicBezTo>
                  <a:pt x="124" y="657"/>
                  <a:pt x="249" y="564"/>
                  <a:pt x="256" y="439"/>
                </a:cubicBezTo>
                <a:cubicBezTo>
                  <a:pt x="263" y="314"/>
                  <a:pt x="154" y="157"/>
                  <a:pt x="45" y="0"/>
                </a:cubicBezTo>
              </a:path>
            </a:pathLst>
          </a:custGeom>
          <a:noFill/>
          <a:ln w="22225" cap="flat" cmpd="sng">
            <a:solidFill>
              <a:srgbClr val="00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396" name="Text Box 12">
            <a:extLst>
              <a:ext uri="{FF2B5EF4-FFF2-40B4-BE49-F238E27FC236}">
                <a16:creationId xmlns:a16="http://schemas.microsoft.com/office/drawing/2014/main" id="{691FC51B-BFFC-47F1-887D-1CFED9199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4749800"/>
            <a:ext cx="588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4010F"/>
                </a:solidFill>
              </a:rPr>
              <a:t>V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TH</a:t>
            </a:r>
            <a:endParaRPr lang="it-IT" altLang="it-IT" sz="1800" b="1" i="1">
              <a:solidFill>
                <a:srgbClr val="04010F"/>
              </a:solidFill>
            </a:endParaRPr>
          </a:p>
        </p:txBody>
      </p:sp>
      <p:sp>
        <p:nvSpPr>
          <p:cNvPr id="16399" name="Text Box 15">
            <a:extLst>
              <a:ext uri="{FF2B5EF4-FFF2-40B4-BE49-F238E27FC236}">
                <a16:creationId xmlns:a16="http://schemas.microsoft.com/office/drawing/2014/main" id="{E158EBB8-419C-4EF5-8A48-8E5BDDE1F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4735513"/>
            <a:ext cx="593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4010F"/>
                </a:solidFill>
              </a:rPr>
              <a:t>R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TH</a:t>
            </a:r>
            <a:endParaRPr lang="it-IT" altLang="it-IT" sz="1800" b="1" i="1">
              <a:solidFill>
                <a:srgbClr val="04010F"/>
              </a:solidFill>
            </a:endParaRPr>
          </a:p>
        </p:txBody>
      </p:sp>
      <p:sp>
        <p:nvSpPr>
          <p:cNvPr id="16400" name="Freeform 16">
            <a:extLst>
              <a:ext uri="{FF2B5EF4-FFF2-40B4-BE49-F238E27FC236}">
                <a16:creationId xmlns:a16="http://schemas.microsoft.com/office/drawing/2014/main" id="{102C59A5-95B0-4A61-8623-5378045F7176}"/>
              </a:ext>
            </a:extLst>
          </p:cNvPr>
          <p:cNvSpPr>
            <a:spLocks/>
          </p:cNvSpPr>
          <p:nvPr/>
        </p:nvSpPr>
        <p:spPr bwMode="auto">
          <a:xfrm>
            <a:off x="1495425" y="3889375"/>
            <a:ext cx="623888" cy="900113"/>
          </a:xfrm>
          <a:custGeom>
            <a:avLst/>
            <a:gdLst>
              <a:gd name="T0" fmla="*/ 623888 w 393"/>
              <a:gd name="T1" fmla="*/ 900113 h 567"/>
              <a:gd name="T2" fmla="*/ 623888 w 393"/>
              <a:gd name="T3" fmla="*/ 493713 h 567"/>
              <a:gd name="T4" fmla="*/ 0 w 393"/>
              <a:gd name="T5" fmla="*/ 0 h 56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93" h="567">
                <a:moveTo>
                  <a:pt x="393" y="567"/>
                </a:moveTo>
                <a:cubicBezTo>
                  <a:pt x="393" y="482"/>
                  <a:pt x="393" y="396"/>
                  <a:pt x="393" y="311"/>
                </a:cubicBez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rgbClr val="04010F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CB07054-BE23-44A3-8583-7CB9BEE06D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940" y="1743075"/>
            <a:ext cx="3057525" cy="3409950"/>
          </a:xfrm>
          <a:prstGeom prst="rect">
            <a:avLst/>
          </a:prstGeom>
        </p:spPr>
      </p:pic>
      <p:sp>
        <p:nvSpPr>
          <p:cNvPr id="16406" name="AutoShape 22">
            <a:extLst>
              <a:ext uri="{FF2B5EF4-FFF2-40B4-BE49-F238E27FC236}">
                <a16:creationId xmlns:a16="http://schemas.microsoft.com/office/drawing/2014/main" id="{0D530692-AA7F-4C82-87DD-D20D64725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9313" y="1800225"/>
            <a:ext cx="1495425" cy="3541713"/>
          </a:xfrm>
          <a:custGeom>
            <a:avLst/>
            <a:gdLst>
              <a:gd name="T0" fmla="*/ 747713 w 21600"/>
              <a:gd name="T1" fmla="*/ 0 h 21600"/>
              <a:gd name="T2" fmla="*/ 218983 w 21600"/>
              <a:gd name="T3" fmla="*/ 518631 h 21600"/>
              <a:gd name="T4" fmla="*/ 0 w 21600"/>
              <a:gd name="T5" fmla="*/ 1770857 h 21600"/>
              <a:gd name="T6" fmla="*/ 218983 w 21600"/>
              <a:gd name="T7" fmla="*/ 3023082 h 21600"/>
              <a:gd name="T8" fmla="*/ 747713 w 21600"/>
              <a:gd name="T9" fmla="*/ 3541713 h 21600"/>
              <a:gd name="T10" fmla="*/ 1276442 w 21600"/>
              <a:gd name="T11" fmla="*/ 3023082 h 21600"/>
              <a:gd name="T12" fmla="*/ 1495425 w 21600"/>
              <a:gd name="T13" fmla="*/ 1770857 h 21600"/>
              <a:gd name="T14" fmla="*/ 1276442 w 21600"/>
              <a:gd name="T15" fmla="*/ 51863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00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404" name="AutoShape 20">
            <a:extLst>
              <a:ext uri="{FF2B5EF4-FFF2-40B4-BE49-F238E27FC236}">
                <a16:creationId xmlns:a16="http://schemas.microsoft.com/office/drawing/2014/main" id="{9C4915D8-9690-41F5-92E4-45C527D5B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3265488"/>
            <a:ext cx="1698625" cy="1749425"/>
          </a:xfrm>
          <a:custGeom>
            <a:avLst/>
            <a:gdLst>
              <a:gd name="T0" fmla="*/ 849312 w 21600"/>
              <a:gd name="T1" fmla="*/ 0 h 21600"/>
              <a:gd name="T2" fmla="*/ 248738 w 21600"/>
              <a:gd name="T3" fmla="*/ 256177 h 21600"/>
              <a:gd name="T4" fmla="*/ 0 w 21600"/>
              <a:gd name="T5" fmla="*/ 874713 h 21600"/>
              <a:gd name="T6" fmla="*/ 248738 w 21600"/>
              <a:gd name="T7" fmla="*/ 1493248 h 21600"/>
              <a:gd name="T8" fmla="*/ 849312 w 21600"/>
              <a:gd name="T9" fmla="*/ 1749425 h 21600"/>
              <a:gd name="T10" fmla="*/ 1449887 w 21600"/>
              <a:gd name="T11" fmla="*/ 1493248 h 21600"/>
              <a:gd name="T12" fmla="*/ 1698625 w 21600"/>
              <a:gd name="T13" fmla="*/ 874713 h 21600"/>
              <a:gd name="T14" fmla="*/ 1449887 w 21600"/>
              <a:gd name="T15" fmla="*/ 25617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6409" name="Picture 25">
            <a:extLst>
              <a:ext uri="{FF2B5EF4-FFF2-40B4-BE49-F238E27FC236}">
                <a16:creationId xmlns:a16="http://schemas.microsoft.com/office/drawing/2014/main" id="{DE96CACF-1EDC-4966-88C1-B882E9896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11" y="1766888"/>
            <a:ext cx="8370888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3" name="Line 29">
            <a:extLst>
              <a:ext uri="{FF2B5EF4-FFF2-40B4-BE49-F238E27FC236}">
                <a16:creationId xmlns:a16="http://schemas.microsoft.com/office/drawing/2014/main" id="{98A06659-862C-43F5-BB9F-E35DC70046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6880" y="4702175"/>
            <a:ext cx="3149600" cy="14288"/>
          </a:xfrm>
          <a:prstGeom prst="line">
            <a:avLst/>
          </a:prstGeom>
          <a:noFill/>
          <a:ln w="22225">
            <a:solidFill>
              <a:srgbClr val="00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414" name="Line 30">
            <a:extLst>
              <a:ext uri="{FF2B5EF4-FFF2-40B4-BE49-F238E27FC236}">
                <a16:creationId xmlns:a16="http://schemas.microsoft.com/office/drawing/2014/main" id="{664D0D2B-AF0F-460E-B0BE-FA4C8CDDF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0942" y="4786313"/>
            <a:ext cx="2452688" cy="0"/>
          </a:xfrm>
          <a:prstGeom prst="line">
            <a:avLst/>
          </a:prstGeom>
          <a:noFill/>
          <a:ln w="22225">
            <a:solidFill>
              <a:srgbClr val="00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415" name="AutoShape 31">
            <a:extLst>
              <a:ext uri="{FF2B5EF4-FFF2-40B4-BE49-F238E27FC236}">
                <a16:creationId xmlns:a16="http://schemas.microsoft.com/office/drawing/2014/main" id="{61D90ADB-9247-44F5-B6C4-B2EF561D7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955" y="4789488"/>
            <a:ext cx="449262" cy="595312"/>
          </a:xfrm>
          <a:prstGeom prst="upArrow">
            <a:avLst>
              <a:gd name="adj1" fmla="val 50000"/>
              <a:gd name="adj2" fmla="val 33127"/>
            </a:avLst>
          </a:prstGeom>
          <a:gradFill rotWithShape="1">
            <a:gsLst>
              <a:gs pos="0">
                <a:srgbClr val="0033CC"/>
              </a:gs>
              <a:gs pos="100000">
                <a:srgbClr val="FF33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6416" name="AutoShape 32">
            <a:extLst>
              <a:ext uri="{FF2B5EF4-FFF2-40B4-BE49-F238E27FC236}">
                <a16:creationId xmlns:a16="http://schemas.microsoft.com/office/drawing/2014/main" id="{5B46690E-36B6-489A-AA3B-60550010C08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834367" y="4105275"/>
            <a:ext cx="449263" cy="595313"/>
          </a:xfrm>
          <a:prstGeom prst="upArrow">
            <a:avLst>
              <a:gd name="adj1" fmla="val 50000"/>
              <a:gd name="adj2" fmla="val 33127"/>
            </a:avLst>
          </a:prstGeom>
          <a:gradFill rotWithShape="1">
            <a:gsLst>
              <a:gs pos="0">
                <a:srgbClr val="0033CC"/>
              </a:gs>
              <a:gs pos="100000">
                <a:srgbClr val="FF33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6411" name="Oval 27">
            <a:extLst>
              <a:ext uri="{FF2B5EF4-FFF2-40B4-BE49-F238E27FC236}">
                <a16:creationId xmlns:a16="http://schemas.microsoft.com/office/drawing/2014/main" id="{4EC7766B-83B6-4F6B-85EC-72EF4308B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010" y="4689475"/>
            <a:ext cx="88900" cy="88900"/>
          </a:xfrm>
          <a:prstGeom prst="ellipse">
            <a:avLst/>
          </a:prstGeom>
          <a:solidFill>
            <a:schemeClr val="accent2"/>
          </a:solidFill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6412" name="Oval 28">
            <a:extLst>
              <a:ext uri="{FF2B5EF4-FFF2-40B4-BE49-F238E27FC236}">
                <a16:creationId xmlns:a16="http://schemas.microsoft.com/office/drawing/2014/main" id="{CAD72F5B-9D69-4422-88B9-46FB77DFD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357" y="4757738"/>
            <a:ext cx="88900" cy="88900"/>
          </a:xfrm>
          <a:prstGeom prst="ellipse">
            <a:avLst/>
          </a:prstGeom>
          <a:solidFill>
            <a:schemeClr val="accent2"/>
          </a:solidFill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6410" name="Line 26">
            <a:extLst>
              <a:ext uri="{FF2B5EF4-FFF2-40B4-BE49-F238E27FC236}">
                <a16:creationId xmlns:a16="http://schemas.microsoft.com/office/drawing/2014/main" id="{BA0929CE-5478-4E72-951A-8FE408E23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313" y="4614863"/>
            <a:ext cx="6937375" cy="538162"/>
          </a:xfrm>
          <a:prstGeom prst="line">
            <a:avLst/>
          </a:prstGeom>
          <a:noFill/>
          <a:ln w="38100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decel="100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decel="100000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3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4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69942E-6 L -0.00156 0.25781 " pathEditMode="relative" rAng="0" ptsTypes="AA">
                                      <p:cBhvr>
                                        <p:cTn id="127" dur="1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287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10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800" decel="1000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800" decel="100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800" decel="1000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800" decel="1000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800" decel="1000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9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4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0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1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5" grpId="0"/>
      <p:bldP spid="16396" grpId="0"/>
      <p:bldP spid="16396" grpId="1"/>
      <p:bldP spid="16399" grpId="0"/>
      <p:bldP spid="1639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>
            <a:extLst>
              <a:ext uri="{FF2B5EF4-FFF2-40B4-BE49-F238E27FC236}">
                <a16:creationId xmlns:a16="http://schemas.microsoft.com/office/drawing/2014/main" id="{3D235DAE-1AD2-4320-B515-4C9F788034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Polarizzazione a 4 resistenze</a:t>
            </a:r>
            <a:br>
              <a:rPr lang="it-IT" altLang="it-IT" sz="4000"/>
            </a:br>
            <a:r>
              <a:rPr lang="it-IT" altLang="it-IT" sz="4000"/>
              <a:t>(con BJT)</a:t>
            </a:r>
          </a:p>
        </p:txBody>
      </p:sp>
      <p:pic>
        <p:nvPicPr>
          <p:cNvPr id="17413" name="Picture 5">
            <a:extLst>
              <a:ext uri="{FF2B5EF4-FFF2-40B4-BE49-F238E27FC236}">
                <a16:creationId xmlns:a16="http://schemas.microsoft.com/office/drawing/2014/main" id="{587DFF2C-AC7B-4EB9-A838-21017E82A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1993900"/>
            <a:ext cx="2760662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7">
            <a:extLst>
              <a:ext uri="{FF2B5EF4-FFF2-40B4-BE49-F238E27FC236}">
                <a16:creationId xmlns:a16="http://schemas.microsoft.com/office/drawing/2014/main" id="{9678600F-2AF2-49B7-A500-9A79F6CAF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7414" name="Object 6">
            <a:extLst>
              <a:ext uri="{FF2B5EF4-FFF2-40B4-BE49-F238E27FC236}">
                <a16:creationId xmlns:a16="http://schemas.microsoft.com/office/drawing/2014/main" id="{A425113D-F0A2-4059-AE8A-2D9BBC10E3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8050" y="2270125"/>
          <a:ext cx="2716213" cy="105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8" name="Equation" r:id="rId4" imgW="1104900" imgH="431800" progId="Equation.3">
                  <p:embed/>
                </p:oleObj>
              </mc:Choice>
              <mc:Fallback>
                <p:oleObj name="Equation" r:id="rId4" imgW="11049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050" y="2270125"/>
                        <a:ext cx="2716213" cy="105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9">
            <a:extLst>
              <a:ext uri="{FF2B5EF4-FFF2-40B4-BE49-F238E27FC236}">
                <a16:creationId xmlns:a16="http://schemas.microsoft.com/office/drawing/2014/main" id="{C9264D4C-F48B-4884-9797-383422CAD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7416" name="Object 8">
            <a:extLst>
              <a:ext uri="{FF2B5EF4-FFF2-40B4-BE49-F238E27FC236}">
                <a16:creationId xmlns:a16="http://schemas.microsoft.com/office/drawing/2014/main" id="{E8BCADB8-BC23-4CFF-9E3C-5232514A7F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3600" y="3868738"/>
          <a:ext cx="334645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9" name="Equation" r:id="rId6" imgW="1485900" imgH="431800" progId="Equation.3">
                  <p:embed/>
                </p:oleObj>
              </mc:Choice>
              <mc:Fallback>
                <p:oleObj name="Equation" r:id="rId6" imgW="14859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3600" y="3868738"/>
                        <a:ext cx="334645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8" name="Picture 10">
            <a:extLst>
              <a:ext uri="{FF2B5EF4-FFF2-40B4-BE49-F238E27FC236}">
                <a16:creationId xmlns:a16="http://schemas.microsoft.com/office/drawing/2014/main" id="{C47D1EC5-4D43-42CB-822B-1B919AECD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3" y="1893888"/>
            <a:ext cx="50609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Rectangle 11">
            <a:extLst>
              <a:ext uri="{FF2B5EF4-FFF2-40B4-BE49-F238E27FC236}">
                <a16:creationId xmlns:a16="http://schemas.microsoft.com/office/drawing/2014/main" id="{73ABC570-F2E7-4951-96EF-C674FDEBC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1263" y="4878388"/>
            <a:ext cx="3924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4010F"/>
                </a:solidFill>
              </a:rPr>
              <a:t>  </a:t>
            </a:r>
            <a:r>
              <a:rPr lang="it-IT" altLang="it-IT" sz="1800" b="1" i="1">
                <a:solidFill>
                  <a:srgbClr val="04010F"/>
                </a:solidFill>
              </a:rPr>
              <a:t>V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BE</a:t>
            </a:r>
            <a:r>
              <a:rPr lang="it-IT" altLang="it-IT" sz="1800" b="1">
                <a:solidFill>
                  <a:srgbClr val="04010F"/>
                </a:solidFill>
              </a:rPr>
              <a:t> + </a:t>
            </a:r>
            <a:r>
              <a:rPr lang="it-IT" altLang="it-IT" sz="1800" b="1" i="1">
                <a:solidFill>
                  <a:srgbClr val="04010F"/>
                </a:solidFill>
              </a:rPr>
              <a:t>R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E</a:t>
            </a:r>
            <a:r>
              <a:rPr lang="it-IT" altLang="it-IT" sz="1800" b="1" i="1">
                <a:solidFill>
                  <a:srgbClr val="04010F"/>
                </a:solidFill>
              </a:rPr>
              <a:t>I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E</a:t>
            </a:r>
            <a:r>
              <a:rPr lang="it-IT" altLang="it-IT" sz="1800" b="1">
                <a:solidFill>
                  <a:srgbClr val="04010F"/>
                </a:solidFill>
              </a:rPr>
              <a:t> – </a:t>
            </a:r>
            <a:r>
              <a:rPr lang="it-IT" altLang="it-IT" sz="1800" b="1" i="1">
                <a:solidFill>
                  <a:srgbClr val="04010F"/>
                </a:solidFill>
              </a:rPr>
              <a:t>V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TH</a:t>
            </a:r>
            <a:r>
              <a:rPr lang="it-IT" altLang="it-IT" sz="1800" b="1">
                <a:solidFill>
                  <a:srgbClr val="04010F"/>
                </a:solidFill>
              </a:rPr>
              <a:t> + </a:t>
            </a:r>
            <a:r>
              <a:rPr lang="it-IT" altLang="it-IT" sz="1800" b="1" i="1">
                <a:solidFill>
                  <a:srgbClr val="04010F"/>
                </a:solidFill>
              </a:rPr>
              <a:t>R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TH</a:t>
            </a:r>
            <a:r>
              <a:rPr lang="it-IT" altLang="it-IT" sz="1800" b="1" i="1">
                <a:solidFill>
                  <a:srgbClr val="04010F"/>
                </a:solidFill>
              </a:rPr>
              <a:t>I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B</a:t>
            </a:r>
            <a:r>
              <a:rPr lang="it-IT" altLang="it-IT" sz="1800" b="1">
                <a:solidFill>
                  <a:srgbClr val="04010F"/>
                </a:solidFill>
              </a:rPr>
              <a:t> = 0 </a:t>
            </a:r>
          </a:p>
        </p:txBody>
      </p:sp>
      <p:sp>
        <p:nvSpPr>
          <p:cNvPr id="17420" name="Line 12">
            <a:extLst>
              <a:ext uri="{FF2B5EF4-FFF2-40B4-BE49-F238E27FC236}">
                <a16:creationId xmlns:a16="http://schemas.microsoft.com/office/drawing/2014/main" id="{80C13CDC-BEE9-413A-BA2B-BA49B7F196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5888" y="3787775"/>
            <a:ext cx="0" cy="581025"/>
          </a:xfrm>
          <a:prstGeom prst="line">
            <a:avLst/>
          </a:prstGeom>
          <a:noFill/>
          <a:ln w="22225">
            <a:solidFill>
              <a:srgbClr val="04010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421" name="Line 13">
            <a:extLst>
              <a:ext uri="{FF2B5EF4-FFF2-40B4-BE49-F238E27FC236}">
                <a16:creationId xmlns:a16="http://schemas.microsoft.com/office/drawing/2014/main" id="{A0FA7DE0-01E7-4F6B-AE8D-1ACF73A3EC1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19425" y="2627313"/>
            <a:ext cx="579438" cy="0"/>
          </a:xfrm>
          <a:prstGeom prst="line">
            <a:avLst/>
          </a:prstGeom>
          <a:noFill/>
          <a:ln w="22225">
            <a:solidFill>
              <a:srgbClr val="04010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422" name="Text Box 14">
            <a:extLst>
              <a:ext uri="{FF2B5EF4-FFF2-40B4-BE49-F238E27FC236}">
                <a16:creationId xmlns:a16="http://schemas.microsoft.com/office/drawing/2014/main" id="{FC7F9C08-5227-4FD0-B89B-6E815CC8D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2208213"/>
            <a:ext cx="425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4010F"/>
                </a:solidFill>
              </a:rPr>
              <a:t>I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B</a:t>
            </a:r>
            <a:endParaRPr lang="it-IT" altLang="it-IT" sz="1800" b="1" i="1">
              <a:solidFill>
                <a:srgbClr val="04010F"/>
              </a:solidFill>
            </a:endParaRPr>
          </a:p>
        </p:txBody>
      </p:sp>
      <p:sp>
        <p:nvSpPr>
          <p:cNvPr id="17423" name="Text Box 15">
            <a:extLst>
              <a:ext uri="{FF2B5EF4-FFF2-40B4-BE49-F238E27FC236}">
                <a16:creationId xmlns:a16="http://schemas.microsoft.com/office/drawing/2014/main" id="{6A108431-F193-4E85-B9D4-B636BC5C1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1125" y="3846513"/>
            <a:ext cx="4143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4010F"/>
                </a:solidFill>
              </a:rPr>
              <a:t>I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E</a:t>
            </a:r>
            <a:endParaRPr lang="it-IT" altLang="it-IT" sz="1800" b="1" i="1">
              <a:solidFill>
                <a:srgbClr val="04010F"/>
              </a:solidFill>
            </a:endParaRPr>
          </a:p>
        </p:txBody>
      </p:sp>
      <p:sp>
        <p:nvSpPr>
          <p:cNvPr id="17426" name="Freeform 18">
            <a:extLst>
              <a:ext uri="{FF2B5EF4-FFF2-40B4-BE49-F238E27FC236}">
                <a16:creationId xmlns:a16="http://schemas.microsoft.com/office/drawing/2014/main" id="{7493254F-50E4-448D-B92B-DC759CAD2264}"/>
              </a:ext>
            </a:extLst>
          </p:cNvPr>
          <p:cNvSpPr>
            <a:spLocks/>
          </p:cNvSpPr>
          <p:nvPr/>
        </p:nvSpPr>
        <p:spPr bwMode="auto">
          <a:xfrm>
            <a:off x="2655888" y="3121025"/>
            <a:ext cx="1916112" cy="1509713"/>
          </a:xfrm>
          <a:custGeom>
            <a:avLst/>
            <a:gdLst>
              <a:gd name="T0" fmla="*/ 14287 w 1207"/>
              <a:gd name="T1" fmla="*/ 0 h 951"/>
              <a:gd name="T2" fmla="*/ 0 w 1207"/>
              <a:gd name="T3" fmla="*/ 1509713 h 951"/>
              <a:gd name="T4" fmla="*/ 1916112 w 1207"/>
              <a:gd name="T5" fmla="*/ 1509713 h 951"/>
              <a:gd name="T6" fmla="*/ 1901825 w 1207"/>
              <a:gd name="T7" fmla="*/ 347663 h 951"/>
              <a:gd name="T8" fmla="*/ 1552575 w 1207"/>
              <a:gd name="T9" fmla="*/ 144463 h 951"/>
              <a:gd name="T10" fmla="*/ 1538287 w 1207"/>
              <a:gd name="T11" fmla="*/ 0 h 951"/>
              <a:gd name="T12" fmla="*/ 14287 w 1207"/>
              <a:gd name="T13" fmla="*/ 0 h 95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07" h="951">
                <a:moveTo>
                  <a:pt x="9" y="0"/>
                </a:moveTo>
                <a:lnTo>
                  <a:pt x="0" y="951"/>
                </a:lnTo>
                <a:lnTo>
                  <a:pt x="1207" y="951"/>
                </a:lnTo>
                <a:lnTo>
                  <a:pt x="1198" y="219"/>
                </a:lnTo>
                <a:lnTo>
                  <a:pt x="978" y="91"/>
                </a:lnTo>
                <a:lnTo>
                  <a:pt x="969" y="0"/>
                </a:lnTo>
                <a:lnTo>
                  <a:pt x="9" y="0"/>
                </a:lnTo>
                <a:close/>
              </a:path>
            </a:pathLst>
          </a:custGeom>
          <a:solidFill>
            <a:srgbClr val="FF99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FF111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428" name="Rectangle 20">
            <a:extLst>
              <a:ext uri="{FF2B5EF4-FFF2-40B4-BE49-F238E27FC236}">
                <a16:creationId xmlns:a16="http://schemas.microsoft.com/office/drawing/2014/main" id="{D1FD008C-86FC-4E38-8D59-2260EF9BB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675" y="4876800"/>
            <a:ext cx="4200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4010F"/>
                </a:solidFill>
              </a:rPr>
              <a:t>  </a:t>
            </a:r>
            <a:r>
              <a:rPr lang="it-IT" altLang="it-IT" sz="1800" b="1" i="1">
                <a:solidFill>
                  <a:srgbClr val="04010F"/>
                </a:solidFill>
              </a:rPr>
              <a:t>V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BE</a:t>
            </a:r>
            <a:r>
              <a:rPr lang="it-IT" altLang="it-IT" sz="1800" b="1">
                <a:solidFill>
                  <a:srgbClr val="04010F"/>
                </a:solidFill>
              </a:rPr>
              <a:t> + </a:t>
            </a:r>
            <a:r>
              <a:rPr lang="it-IT" altLang="it-IT" sz="1800" b="1" i="1">
                <a:solidFill>
                  <a:srgbClr val="04010F"/>
                </a:solidFill>
              </a:rPr>
              <a:t>R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E</a:t>
            </a:r>
            <a:r>
              <a:rPr lang="it-IT" altLang="it-IT" sz="1800" b="1" i="1">
                <a:solidFill>
                  <a:srgbClr val="04010F"/>
                </a:solidFill>
              </a:rPr>
              <a:t>I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E</a:t>
            </a:r>
            <a:r>
              <a:rPr lang="it-IT" altLang="it-IT" sz="1800" b="1">
                <a:solidFill>
                  <a:srgbClr val="04010F"/>
                </a:solidFill>
              </a:rPr>
              <a:t> – </a:t>
            </a:r>
            <a:r>
              <a:rPr lang="it-IT" altLang="it-IT" sz="1800" b="1" i="1">
                <a:solidFill>
                  <a:srgbClr val="04010F"/>
                </a:solidFill>
              </a:rPr>
              <a:t>V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TH</a:t>
            </a:r>
            <a:r>
              <a:rPr lang="it-IT" altLang="it-IT" sz="1800" b="1">
                <a:solidFill>
                  <a:srgbClr val="04010F"/>
                </a:solidFill>
              </a:rPr>
              <a:t> + </a:t>
            </a:r>
            <a:r>
              <a:rPr lang="it-IT" altLang="it-IT" sz="1800" b="1" i="1">
                <a:solidFill>
                  <a:srgbClr val="04010F"/>
                </a:solidFill>
              </a:rPr>
              <a:t>R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TH</a:t>
            </a:r>
            <a:r>
              <a:rPr lang="it-IT" altLang="it-IT" sz="1800" b="1" i="1">
                <a:solidFill>
                  <a:srgbClr val="04010F"/>
                </a:solidFill>
              </a:rPr>
              <a:t>I</a:t>
            </a:r>
            <a:r>
              <a:rPr lang="it-IT" altLang="it-IT" sz="1800" b="1" i="1" baseline="-25000">
                <a:solidFill>
                  <a:srgbClr val="04010F"/>
                </a:solidFill>
              </a:rPr>
              <a:t>C</a:t>
            </a:r>
            <a:r>
              <a:rPr lang="it-IT" altLang="it-IT" sz="1800" b="1" i="1">
                <a:solidFill>
                  <a:srgbClr val="04010F"/>
                </a:solidFill>
              </a:rPr>
              <a:t>/</a:t>
            </a:r>
            <a:r>
              <a:rPr lang="it-IT" altLang="it-IT" sz="1800" b="1" i="1">
                <a:solidFill>
                  <a:srgbClr val="04010F"/>
                </a:solidFill>
                <a:latin typeface="Symbol" panose="05050102010706020507" pitchFamily="18" charset="2"/>
              </a:rPr>
              <a:t>b</a:t>
            </a:r>
            <a:r>
              <a:rPr lang="it-IT" altLang="it-IT" sz="1800" b="1">
                <a:solidFill>
                  <a:srgbClr val="04010F"/>
                </a:solidFill>
              </a:rPr>
              <a:t> = 0 </a:t>
            </a:r>
          </a:p>
        </p:txBody>
      </p:sp>
      <p:sp>
        <p:nvSpPr>
          <p:cNvPr id="13328" name="Rectangle 22">
            <a:extLst>
              <a:ext uri="{FF2B5EF4-FFF2-40B4-BE49-F238E27FC236}">
                <a16:creationId xmlns:a16="http://schemas.microsoft.com/office/drawing/2014/main" id="{1EE4660B-0813-4C56-BC26-47159EFE1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7429" name="Object 21">
            <a:extLst>
              <a:ext uri="{FF2B5EF4-FFF2-40B4-BE49-F238E27FC236}">
                <a16:creationId xmlns:a16="http://schemas.microsoft.com/office/drawing/2014/main" id="{080B6727-317C-4326-9911-494594CA0A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35300" y="5286375"/>
          <a:ext cx="3159125" cy="153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0" name="Equation" r:id="rId9" imgW="1257300" imgH="609600" progId="Equation.3">
                  <p:embed/>
                </p:oleObj>
              </mc:Choice>
              <mc:Fallback>
                <p:oleObj name="Equation" r:id="rId9" imgW="1257300" imgH="609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300" y="5286375"/>
                        <a:ext cx="3159125" cy="153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1" name="Line 23">
            <a:extLst>
              <a:ext uri="{FF2B5EF4-FFF2-40B4-BE49-F238E27FC236}">
                <a16:creationId xmlns:a16="http://schemas.microsoft.com/office/drawing/2014/main" id="{1B7A6F43-9DBC-4EE5-B957-B0DD0F1ED1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26063" y="5907088"/>
            <a:ext cx="769937" cy="7254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432" name="Line 24">
            <a:extLst>
              <a:ext uri="{FF2B5EF4-FFF2-40B4-BE49-F238E27FC236}">
                <a16:creationId xmlns:a16="http://schemas.microsoft.com/office/drawing/2014/main" id="{96517A4D-B347-45E8-A040-E6556A80D65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84800" y="5951538"/>
            <a:ext cx="711200" cy="6810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9" grpId="0"/>
      <p:bldP spid="17419" grpId="1"/>
      <p:bldP spid="17422" grpId="0"/>
      <p:bldP spid="17423" grpId="0"/>
      <p:bldP spid="174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33A0BA-C26F-48DF-A9E1-7CC6B019E9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Polarizzazione di source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10528F7B-A16A-4D7D-AF83-D0BBF5225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F37C026E-84E2-48D2-9667-4868EB0F1C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1938" y="2009775"/>
          <a:ext cx="2986087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2" name="Equation" r:id="rId3" imgW="939392" imgH="431613" progId="Equation.3">
                  <p:embed/>
                </p:oleObj>
              </mc:Choice>
              <mc:Fallback>
                <p:oleObj name="Equation" r:id="rId3" imgW="939392" imgH="431613" progId="Equation.3">
                  <p:embed/>
                  <p:pic>
                    <p:nvPicPr>
                      <p:cNvPr id="18436" name="Object 4">
                        <a:extLst>
                          <a:ext uri="{FF2B5EF4-FFF2-40B4-BE49-F238E27FC236}">
                            <a16:creationId xmlns:a16="http://schemas.microsoft.com/office/drawing/2014/main" id="{F37C026E-84E2-48D2-9667-4868EB0F1C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1938" y="2009775"/>
                        <a:ext cx="2986087" cy="1357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Rectangle 7">
            <a:extLst>
              <a:ext uri="{FF2B5EF4-FFF2-40B4-BE49-F238E27FC236}">
                <a16:creationId xmlns:a16="http://schemas.microsoft.com/office/drawing/2014/main" id="{4A004663-1D8D-4594-9A8A-A2F943280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8438" name="Object 6">
            <a:extLst>
              <a:ext uri="{FF2B5EF4-FFF2-40B4-BE49-F238E27FC236}">
                <a16:creationId xmlns:a16="http://schemas.microsoft.com/office/drawing/2014/main" id="{02774824-D875-46C4-A72D-775B25DA48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6225" y="3902075"/>
          <a:ext cx="3032125" cy="131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3" name="Equation" r:id="rId5" imgW="1028254" imgH="444307" progId="Equation.3">
                  <p:embed/>
                </p:oleObj>
              </mc:Choice>
              <mc:Fallback>
                <p:oleObj name="Equation" r:id="rId5" imgW="1028254" imgH="444307" progId="Equation.3">
                  <p:embed/>
                  <p:pic>
                    <p:nvPicPr>
                      <p:cNvPr id="18438" name="Object 6">
                        <a:extLst>
                          <a:ext uri="{FF2B5EF4-FFF2-40B4-BE49-F238E27FC236}">
                            <a16:creationId xmlns:a16="http://schemas.microsoft.com/office/drawing/2014/main" id="{02774824-D875-46C4-A72D-775B25DA48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3902075"/>
                        <a:ext cx="3032125" cy="1319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AutoShape 8">
            <a:extLst>
              <a:ext uri="{FF2B5EF4-FFF2-40B4-BE49-F238E27FC236}">
                <a16:creationId xmlns:a16="http://schemas.microsoft.com/office/drawing/2014/main" id="{700A41CE-8DAB-44F7-A238-D16F1AE6D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5538" y="1989138"/>
            <a:ext cx="1782762" cy="855662"/>
          </a:xfrm>
          <a:prstGeom prst="rightArrowCallout">
            <a:avLst>
              <a:gd name="adj1" fmla="val 25046"/>
              <a:gd name="adj2" fmla="val 30148"/>
              <a:gd name="adj3" fmla="val 43271"/>
              <a:gd name="adj4" fmla="val 42653"/>
            </a:avLst>
          </a:prstGeom>
          <a:noFill/>
          <a:ln w="22225" algn="ctr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8441" name="Text Box 9">
            <a:extLst>
              <a:ext uri="{FF2B5EF4-FFF2-40B4-BE49-F238E27FC236}">
                <a16:creationId xmlns:a16="http://schemas.microsoft.com/office/drawing/2014/main" id="{3C8C0654-F2DB-41FD-A345-908AEE892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75" y="2176463"/>
            <a:ext cx="1436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/>
              <a:t>≈ 0,7 V</a:t>
            </a:r>
          </a:p>
        </p:txBody>
      </p:sp>
      <p:sp>
        <p:nvSpPr>
          <p:cNvPr id="18442" name="AutoShape 10">
            <a:extLst>
              <a:ext uri="{FF2B5EF4-FFF2-40B4-BE49-F238E27FC236}">
                <a16:creationId xmlns:a16="http://schemas.microsoft.com/office/drawing/2014/main" id="{A055F3C0-9918-4F30-A43B-AB6CE9279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688" y="3802063"/>
            <a:ext cx="1782762" cy="855662"/>
          </a:xfrm>
          <a:prstGeom prst="rightArrowCallout">
            <a:avLst>
              <a:gd name="adj1" fmla="val 25046"/>
              <a:gd name="adj2" fmla="val 30148"/>
              <a:gd name="adj3" fmla="val 43271"/>
              <a:gd name="adj4" fmla="val 42653"/>
            </a:avLst>
          </a:prstGeom>
          <a:noFill/>
          <a:ln w="22225" algn="ctr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8443" name="Text Box 11">
            <a:extLst>
              <a:ext uri="{FF2B5EF4-FFF2-40B4-BE49-F238E27FC236}">
                <a16:creationId xmlns:a16="http://schemas.microsoft.com/office/drawing/2014/main" id="{7668A9E6-F0F1-4A40-AE24-B41B582B3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2150" y="4052888"/>
            <a:ext cx="2101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b="1"/>
              <a:t>dispersione…</a:t>
            </a:r>
          </a:p>
        </p:txBody>
      </p:sp>
      <p:sp>
        <p:nvSpPr>
          <p:cNvPr id="18446" name="Rectangle 14">
            <a:extLst>
              <a:ext uri="{FF2B5EF4-FFF2-40B4-BE49-F238E27FC236}">
                <a16:creationId xmlns:a16="http://schemas.microsoft.com/office/drawing/2014/main" id="{93F65F3B-A544-4B9C-8EE6-8A859ED7D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8445" name="Object 13">
            <a:extLst>
              <a:ext uri="{FF2B5EF4-FFF2-40B4-BE49-F238E27FC236}">
                <a16:creationId xmlns:a16="http://schemas.microsoft.com/office/drawing/2014/main" id="{C4BF121A-BFE6-436D-B68B-95F135655A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9088" y="2533650"/>
          <a:ext cx="2773362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4" name="Equation" r:id="rId7" imgW="914400" imgH="431800" progId="Equation.3">
                  <p:embed/>
                </p:oleObj>
              </mc:Choice>
              <mc:Fallback>
                <p:oleObj name="Equation" r:id="rId7" imgW="914400" imgH="431800" progId="Equation.3">
                  <p:embed/>
                  <p:pic>
                    <p:nvPicPr>
                      <p:cNvPr id="18445" name="Object 13">
                        <a:extLst>
                          <a:ext uri="{FF2B5EF4-FFF2-40B4-BE49-F238E27FC236}">
                            <a16:creationId xmlns:a16="http://schemas.microsoft.com/office/drawing/2014/main" id="{C4BF121A-BFE6-436D-B68B-95F135655A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2533650"/>
                        <a:ext cx="2773362" cy="1300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7" name="Oval 15">
            <a:extLst>
              <a:ext uri="{FF2B5EF4-FFF2-40B4-BE49-F238E27FC236}">
                <a16:creationId xmlns:a16="http://schemas.microsoft.com/office/drawing/2014/main" id="{46521194-87C2-40C2-A006-8F1BDDC4A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775" y="2525713"/>
            <a:ext cx="769938" cy="696912"/>
          </a:xfrm>
          <a:prstGeom prst="ellipse">
            <a:avLst/>
          </a:prstGeom>
          <a:noFill/>
          <a:ln w="50800" algn="ctr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0E33EFE-B7B1-463F-B699-F7C618C75B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2371" y="1534536"/>
            <a:ext cx="2647157" cy="502314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5CF32F8-887A-4197-99AB-115D4CFA1F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059" y="2097088"/>
            <a:ext cx="3057525" cy="3409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0046 C -0.00555 -0.0074 -0.02378 -0.0148 -0.0302 -0.0148 C -0.07031 -0.0148 -0.1118 0.10959 -0.1118 0.2356 C -0.1118 0.17202 -0.13263 0.10959 -0.15208 0.10959 C -0.17274 0.10959 -0.1927 0.17295 -0.1927 0.2356 C -0.1927 0.20393 -0.2026 0.17202 -0.21319 0.17202 C -0.22343 0.17202 -0.23402 0.20323 -0.23402 0.2356 C -0.23402 0.21919 -0.23923 0.20393 -0.24427 0.20393 C -0.2493 0.20393 -0.25451 0.21988 -0.25451 0.2356 C -0.25451 0.22705 -0.25729 0.21919 -0.25972 0.21919 C -0.26128 0.21919 -0.26493 0.22705 -0.26493 0.2356 C -0.26493 0.23121 -0.26631 0.22705 -0.2677 0.22705 C -0.2677 0.22589 -0.27031 0.23121 -0.27031 0.2356 C -0.27031 0.23306 -0.27031 0.23121 -0.2717 0.23121 C -0.2717 0.23214 -0.27291 0.23306 -0.27291 0.2356 C -0.27291 0.23399 -0.27291 0.23306 -0.27291 0.23214 C -0.27447 0.23214 -0.27447 0.23306 -0.27447 0.23399 C -0.27586 0.23399 -0.27586 0.23306 -0.27586 0.23214 C -0.27673 0.23214 -0.27673 0.23306 -0.27673 0.23399 " pathEditMode="relative" rAng="0" ptsTypes="fffffffffffffffffff">
                                      <p:cBhvr>
                                        <p:cTn id="56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37" y="1098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.25 1.85185E-6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2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1" grpId="0"/>
      <p:bldP spid="18441" grpId="1"/>
      <p:bldP spid="18443" grpId="0"/>
      <p:bldP spid="184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6C5E4EA-BDF3-4038-8822-F10BEEDEE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25" y="1647825"/>
            <a:ext cx="2752725" cy="4857750"/>
          </a:xfrm>
          <a:prstGeom prst="rect">
            <a:avLst/>
          </a:prstGeom>
        </p:spPr>
      </p:pic>
      <p:sp>
        <p:nvSpPr>
          <p:cNvPr id="19458" name="Rectangle 2">
            <a:extLst>
              <a:ext uri="{FF2B5EF4-FFF2-40B4-BE49-F238E27FC236}">
                <a16:creationId xmlns:a16="http://schemas.microsoft.com/office/drawing/2014/main" id="{1AD63DD5-9D06-4505-BAF8-449370D768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 dirty="0"/>
              <a:t>Polarizzazione con generatore di corrente costante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B1C2D464-7933-4137-941C-CA78C429A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2622550"/>
            <a:ext cx="6681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 i="1" dirty="0"/>
              <a:t>corrente di drain indipendente da V</a:t>
            </a:r>
            <a:r>
              <a:rPr lang="it-IT" altLang="it-IT" sz="2400" b="1" i="1" baseline="-25000" dirty="0"/>
              <a:t>GS</a:t>
            </a:r>
            <a:r>
              <a:rPr lang="it-IT" altLang="it-IT" sz="2400" dirty="0"/>
              <a:t> </a:t>
            </a:r>
          </a:p>
        </p:txBody>
      </p:sp>
      <p:sp>
        <p:nvSpPr>
          <p:cNvPr id="14341" name="Rectangle 11">
            <a:extLst>
              <a:ext uri="{FF2B5EF4-FFF2-40B4-BE49-F238E27FC236}">
                <a16:creationId xmlns:a16="http://schemas.microsoft.com/office/drawing/2014/main" id="{2402F372-3985-44A3-BE54-011A23AC8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4342" name="Rectangle 13">
            <a:extLst>
              <a:ext uri="{FF2B5EF4-FFF2-40B4-BE49-F238E27FC236}">
                <a16:creationId xmlns:a16="http://schemas.microsoft.com/office/drawing/2014/main" id="{BA3A796C-4A5A-47FE-9505-8DD909A8A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9468" name="Object 12">
            <a:extLst>
              <a:ext uri="{FF2B5EF4-FFF2-40B4-BE49-F238E27FC236}">
                <a16:creationId xmlns:a16="http://schemas.microsoft.com/office/drawing/2014/main" id="{7A797371-2A56-47CF-82EB-F9C5C635A3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393751"/>
              </p:ext>
            </p:extLst>
          </p:nvPr>
        </p:nvGraphicFramePr>
        <p:xfrm>
          <a:off x="4770438" y="5070475"/>
          <a:ext cx="271780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0" name="Equation" r:id="rId4" imgW="863225" imgH="228501" progId="Equation.3">
                  <p:embed/>
                </p:oleObj>
              </mc:Choice>
              <mc:Fallback>
                <p:oleObj name="Equation" r:id="rId4" imgW="863225" imgH="228501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0438" y="5070475"/>
                        <a:ext cx="2717800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0" name="AutoShape 14">
            <a:extLst>
              <a:ext uri="{FF2B5EF4-FFF2-40B4-BE49-F238E27FC236}">
                <a16:creationId xmlns:a16="http://schemas.microsoft.com/office/drawing/2014/main" id="{957EEDD9-7568-45A4-A705-7B93C2FD5C04}"/>
              </a:ext>
            </a:extLst>
          </p:cNvPr>
          <p:cNvSpPr>
            <a:spLocks noChangeArrowheads="1"/>
          </p:cNvSpPr>
          <p:nvPr/>
        </p:nvSpPr>
        <p:spPr bwMode="auto">
          <a:xfrm rot="905318">
            <a:off x="3763535" y="4867275"/>
            <a:ext cx="968375" cy="668338"/>
          </a:xfrm>
          <a:prstGeom prst="leftArrow">
            <a:avLst>
              <a:gd name="adj1" fmla="val 50000"/>
              <a:gd name="adj2" fmla="val 36223"/>
            </a:avLst>
          </a:prstGeom>
          <a:gradFill rotWithShape="1">
            <a:gsLst>
              <a:gs pos="0">
                <a:srgbClr val="0033CC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74" name="Rectangle 18">
            <a:extLst>
              <a:ext uri="{FF2B5EF4-FFF2-40B4-BE49-F238E27FC236}">
                <a16:creationId xmlns:a16="http://schemas.microsoft.com/office/drawing/2014/main" id="{2FA79BF1-EAB2-49BD-961E-37DEFA131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4200" y="2433638"/>
            <a:ext cx="2101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3600" i="1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D</a:t>
            </a:r>
            <a:r>
              <a:rPr lang="it-IT" altLang="it-IT" sz="3600" dirty="0">
                <a:solidFill>
                  <a:srgbClr val="04010F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3600" i="1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1800" dirty="0">
                <a:solidFill>
                  <a:srgbClr val="04010F"/>
                </a:solidFill>
              </a:rPr>
              <a:t> </a:t>
            </a:r>
          </a:p>
        </p:txBody>
      </p:sp>
      <p:sp>
        <p:nvSpPr>
          <p:cNvPr id="19471" name="Line 15">
            <a:extLst>
              <a:ext uri="{FF2B5EF4-FFF2-40B4-BE49-F238E27FC236}">
                <a16:creationId xmlns:a16="http://schemas.microsoft.com/office/drawing/2014/main" id="{CE1DED62-FD95-4D0A-AF41-EA002B58474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294188"/>
            <a:ext cx="0" cy="479425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72" name="Line 16">
            <a:extLst>
              <a:ext uri="{FF2B5EF4-FFF2-40B4-BE49-F238E27FC236}">
                <a16:creationId xmlns:a16="http://schemas.microsoft.com/office/drawing/2014/main" id="{6B3F2192-6DE7-4327-B23A-4F1162FEB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1213" y="3322638"/>
            <a:ext cx="0" cy="479425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73" name="Text Box 17">
            <a:extLst>
              <a:ext uri="{FF2B5EF4-FFF2-40B4-BE49-F238E27FC236}">
                <a16:creationId xmlns:a16="http://schemas.microsoft.com/office/drawing/2014/main" id="{C7D48342-0D54-4EE5-A412-B87ED6D0F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3773488"/>
            <a:ext cx="449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>
                <a:solidFill>
                  <a:schemeClr val="accent2"/>
                </a:solidFill>
              </a:rPr>
              <a:t>=</a:t>
            </a:r>
          </a:p>
        </p:txBody>
      </p:sp>
      <p:sp>
        <p:nvSpPr>
          <p:cNvPr id="19476" name="Oval 20">
            <a:extLst>
              <a:ext uri="{FF2B5EF4-FFF2-40B4-BE49-F238E27FC236}">
                <a16:creationId xmlns:a16="http://schemas.microsoft.com/office/drawing/2014/main" id="{AFCF48A6-E836-4E32-BA22-856309860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337050"/>
            <a:ext cx="819150" cy="8255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77" name="Line 21">
            <a:extLst>
              <a:ext uri="{FF2B5EF4-FFF2-40B4-BE49-F238E27FC236}">
                <a16:creationId xmlns:a16="http://schemas.microsoft.com/office/drawing/2014/main" id="{7A5C1454-0910-4871-B650-2E7220E7D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4900" y="4756150"/>
            <a:ext cx="80010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78" name="Line 22">
            <a:extLst>
              <a:ext uri="{FF2B5EF4-FFF2-40B4-BE49-F238E27FC236}">
                <a16:creationId xmlns:a16="http://schemas.microsoft.com/office/drawing/2014/main" id="{58F28EEA-99FC-49C3-BB12-7A9AAE09C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5900" y="4064000"/>
            <a:ext cx="23495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79" name="Line 23">
            <a:extLst>
              <a:ext uri="{FF2B5EF4-FFF2-40B4-BE49-F238E27FC236}">
                <a16:creationId xmlns:a16="http://schemas.microsoft.com/office/drawing/2014/main" id="{5FCCA63F-EA90-4BBC-9C97-E3D07BA608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4950" y="4064000"/>
            <a:ext cx="0" cy="2540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80" name="Line 24">
            <a:extLst>
              <a:ext uri="{FF2B5EF4-FFF2-40B4-BE49-F238E27FC236}">
                <a16:creationId xmlns:a16="http://schemas.microsoft.com/office/drawing/2014/main" id="{297A2D08-15C2-4091-81D3-62F9A910D8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4950" y="5187950"/>
            <a:ext cx="0" cy="36195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81" name="Line 25">
            <a:extLst>
              <a:ext uri="{FF2B5EF4-FFF2-40B4-BE49-F238E27FC236}">
                <a16:creationId xmlns:a16="http://schemas.microsoft.com/office/drawing/2014/main" id="{7FA758E0-116B-4B5B-9618-AC8DB11118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1250" y="5530850"/>
            <a:ext cx="1663700" cy="635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82" name="Rectangle 26">
            <a:extLst>
              <a:ext uri="{FF2B5EF4-FFF2-40B4-BE49-F238E27FC236}">
                <a16:creationId xmlns:a16="http://schemas.microsoft.com/office/drawing/2014/main" id="{2480D801-574D-4DB9-A49C-750EBB7D6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4692650"/>
            <a:ext cx="558800" cy="825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3" name="Rectangle 27">
            <a:extLst>
              <a:ext uri="{FF2B5EF4-FFF2-40B4-BE49-F238E27FC236}">
                <a16:creationId xmlns:a16="http://schemas.microsoft.com/office/drawing/2014/main" id="{3B22FEA5-4138-46C1-9181-1F5AFCBA0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5549900"/>
            <a:ext cx="469900" cy="7747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84" name="Freeform 28">
            <a:extLst>
              <a:ext uri="{FF2B5EF4-FFF2-40B4-BE49-F238E27FC236}">
                <a16:creationId xmlns:a16="http://schemas.microsoft.com/office/drawing/2014/main" id="{FB8365FC-2A6C-4543-AA34-E407027C7F68}"/>
              </a:ext>
            </a:extLst>
          </p:cNvPr>
          <p:cNvSpPr>
            <a:spLocks/>
          </p:cNvSpPr>
          <p:nvPr/>
        </p:nvSpPr>
        <p:spPr bwMode="auto">
          <a:xfrm>
            <a:off x="2698750" y="5080000"/>
            <a:ext cx="781050" cy="1390650"/>
          </a:xfrm>
          <a:custGeom>
            <a:avLst/>
            <a:gdLst>
              <a:gd name="T0" fmla="*/ 234950 w 492"/>
              <a:gd name="T1" fmla="*/ 88900 h 876"/>
              <a:gd name="T2" fmla="*/ 393700 w 492"/>
              <a:gd name="T3" fmla="*/ 0 h 876"/>
              <a:gd name="T4" fmla="*/ 469900 w 492"/>
              <a:gd name="T5" fmla="*/ 292100 h 876"/>
              <a:gd name="T6" fmla="*/ 781050 w 492"/>
              <a:gd name="T7" fmla="*/ 476250 h 876"/>
              <a:gd name="T8" fmla="*/ 762000 w 492"/>
              <a:gd name="T9" fmla="*/ 863600 h 876"/>
              <a:gd name="T10" fmla="*/ 520700 w 492"/>
              <a:gd name="T11" fmla="*/ 1390650 h 876"/>
              <a:gd name="T12" fmla="*/ 38100 w 492"/>
              <a:gd name="T13" fmla="*/ 1384300 h 876"/>
              <a:gd name="T14" fmla="*/ 0 w 492"/>
              <a:gd name="T15" fmla="*/ 1225550 h 876"/>
              <a:gd name="T16" fmla="*/ 88900 w 492"/>
              <a:gd name="T17" fmla="*/ 787400 h 876"/>
              <a:gd name="T18" fmla="*/ 184150 w 492"/>
              <a:gd name="T19" fmla="*/ 450850 h 876"/>
              <a:gd name="T20" fmla="*/ 196850 w 492"/>
              <a:gd name="T21" fmla="*/ 171450 h 876"/>
              <a:gd name="T22" fmla="*/ 234950 w 492"/>
              <a:gd name="T23" fmla="*/ 88900 h 8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92" h="876">
                <a:moveTo>
                  <a:pt x="148" y="56"/>
                </a:moveTo>
                <a:lnTo>
                  <a:pt x="248" y="0"/>
                </a:lnTo>
                <a:lnTo>
                  <a:pt x="296" y="184"/>
                </a:lnTo>
                <a:lnTo>
                  <a:pt x="492" y="300"/>
                </a:lnTo>
                <a:lnTo>
                  <a:pt x="480" y="544"/>
                </a:lnTo>
                <a:lnTo>
                  <a:pt x="328" y="876"/>
                </a:lnTo>
                <a:lnTo>
                  <a:pt x="24" y="872"/>
                </a:lnTo>
                <a:lnTo>
                  <a:pt x="0" y="772"/>
                </a:lnTo>
                <a:lnTo>
                  <a:pt x="56" y="496"/>
                </a:lnTo>
                <a:lnTo>
                  <a:pt x="116" y="284"/>
                </a:lnTo>
                <a:lnTo>
                  <a:pt x="124" y="108"/>
                </a:lnTo>
                <a:lnTo>
                  <a:pt x="148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FF111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85" name="Freeform 29">
            <a:extLst>
              <a:ext uri="{FF2B5EF4-FFF2-40B4-BE49-F238E27FC236}">
                <a16:creationId xmlns:a16="http://schemas.microsoft.com/office/drawing/2014/main" id="{8A7DD0B9-CEBE-4206-946B-26B0BDB2A33D}"/>
              </a:ext>
            </a:extLst>
          </p:cNvPr>
          <p:cNvSpPr>
            <a:spLocks/>
          </p:cNvSpPr>
          <p:nvPr/>
        </p:nvSpPr>
        <p:spPr bwMode="auto">
          <a:xfrm>
            <a:off x="2943225" y="4076700"/>
            <a:ext cx="104775" cy="301625"/>
          </a:xfrm>
          <a:custGeom>
            <a:avLst/>
            <a:gdLst>
              <a:gd name="T0" fmla="*/ 82323 w 56"/>
              <a:gd name="T1" fmla="*/ 301625 h 180"/>
              <a:gd name="T2" fmla="*/ 7484 w 56"/>
              <a:gd name="T3" fmla="*/ 261408 h 180"/>
              <a:gd name="T4" fmla="*/ 0 w 56"/>
              <a:gd name="T5" fmla="*/ 0 h 180"/>
              <a:gd name="T6" fmla="*/ 104775 w 56"/>
              <a:gd name="T7" fmla="*/ 0 h 180"/>
              <a:gd name="T8" fmla="*/ 82323 w 56"/>
              <a:gd name="T9" fmla="*/ 301625 h 1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6" h="180">
                <a:moveTo>
                  <a:pt x="44" y="180"/>
                </a:moveTo>
                <a:lnTo>
                  <a:pt x="4" y="156"/>
                </a:lnTo>
                <a:lnTo>
                  <a:pt x="0" y="0"/>
                </a:lnTo>
                <a:lnTo>
                  <a:pt x="56" y="0"/>
                </a:lnTo>
                <a:lnTo>
                  <a:pt x="44" y="1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FF111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86" name="Line 30">
            <a:extLst>
              <a:ext uri="{FF2B5EF4-FFF2-40B4-BE49-F238E27FC236}">
                <a16:creationId xmlns:a16="http://schemas.microsoft.com/office/drawing/2014/main" id="{12817626-43AD-4710-8371-B0B4B92324D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3363" y="5210175"/>
            <a:ext cx="4762" cy="288925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89" name="Text Box 33">
            <a:extLst>
              <a:ext uri="{FF2B5EF4-FFF2-40B4-BE49-F238E27FC236}">
                <a16:creationId xmlns:a16="http://schemas.microsoft.com/office/drawing/2014/main" id="{E2782F78-3236-4A6C-BBD8-7D5E43AAA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156" y="4753697"/>
            <a:ext cx="649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 i="1" dirty="0">
                <a:solidFill>
                  <a:srgbClr val="FF0000"/>
                </a:solidFill>
              </a:rPr>
              <a:t>I</a:t>
            </a:r>
            <a:r>
              <a:rPr lang="it-IT" altLang="it-IT" sz="2000" b="1" i="1" baseline="-25000" dirty="0">
                <a:solidFill>
                  <a:srgbClr val="FF0000"/>
                </a:solidFill>
              </a:rPr>
              <a:t>O</a:t>
            </a:r>
            <a:endParaRPr lang="it-IT" altLang="it-IT" sz="2000" b="1" i="1" dirty="0">
              <a:solidFill>
                <a:srgbClr val="FF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5F4938D-F739-48E0-9B0D-8DF92B1D52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7956" y="3291754"/>
            <a:ext cx="5305425" cy="3457575"/>
          </a:xfrm>
          <a:prstGeom prst="rect">
            <a:avLst/>
          </a:prstGeom>
        </p:spPr>
      </p:pic>
      <p:graphicFrame>
        <p:nvGraphicFramePr>
          <p:cNvPr id="26" name="Object 5">
            <a:extLst>
              <a:ext uri="{FF2B5EF4-FFF2-40B4-BE49-F238E27FC236}">
                <a16:creationId xmlns:a16="http://schemas.microsoft.com/office/drawing/2014/main" id="{596A7E9E-E68C-4A77-9738-67D43884834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687821"/>
              </p:ext>
            </p:extLst>
          </p:nvPr>
        </p:nvGraphicFramePr>
        <p:xfrm>
          <a:off x="2997850" y="3958431"/>
          <a:ext cx="3621088" cy="170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1" name="Equation" r:id="rId7" imgW="914400" imgH="431800" progId="Equation.3">
                  <p:embed/>
                </p:oleObj>
              </mc:Choice>
              <mc:Fallback>
                <p:oleObj name="Equation" r:id="rId7" imgW="914400" imgH="431800" progId="Equation.3">
                  <p:embed/>
                  <p:pic>
                    <p:nvPicPr>
                      <p:cNvPr id="19461" name="Object 5">
                        <a:extLst>
                          <a:ext uri="{FF2B5EF4-FFF2-40B4-BE49-F238E27FC236}">
                            <a16:creationId xmlns:a16="http://schemas.microsoft.com/office/drawing/2014/main" id="{76742943-E1C0-4F54-BAFB-EAB4AA95AC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850" y="3958431"/>
                        <a:ext cx="3621088" cy="170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Line 7">
            <a:extLst>
              <a:ext uri="{FF2B5EF4-FFF2-40B4-BE49-F238E27FC236}">
                <a16:creationId xmlns:a16="http://schemas.microsoft.com/office/drawing/2014/main" id="{8ADE4FAB-DF49-4483-B66C-519466041E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47388" y="3964781"/>
            <a:ext cx="841375" cy="784225"/>
          </a:xfrm>
          <a:prstGeom prst="line">
            <a:avLst/>
          </a:prstGeom>
          <a:noFill/>
          <a:ln w="57150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" name="Line 8">
            <a:extLst>
              <a:ext uri="{FF2B5EF4-FFF2-40B4-BE49-F238E27FC236}">
                <a16:creationId xmlns:a16="http://schemas.microsoft.com/office/drawing/2014/main" id="{7A16D6BF-CEF5-4976-9501-20BB843A47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0075" y="3964781"/>
            <a:ext cx="914400" cy="725488"/>
          </a:xfrm>
          <a:prstGeom prst="line">
            <a:avLst/>
          </a:prstGeom>
          <a:noFill/>
          <a:ln w="57150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aphicFrame>
        <p:nvGraphicFramePr>
          <p:cNvPr id="29" name="Object 12">
            <a:extLst>
              <a:ext uri="{FF2B5EF4-FFF2-40B4-BE49-F238E27FC236}">
                <a16:creationId xmlns:a16="http://schemas.microsoft.com/office/drawing/2014/main" id="{6E83AF6E-4962-4247-81E8-7DC24617FD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858400"/>
              </p:ext>
            </p:extLst>
          </p:nvPr>
        </p:nvGraphicFramePr>
        <p:xfrm>
          <a:off x="4717399" y="4799012"/>
          <a:ext cx="3036887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2" name="Equation" r:id="rId9" imgW="965200" imgH="431800" progId="Equation.3">
                  <p:embed/>
                </p:oleObj>
              </mc:Choice>
              <mc:Fallback>
                <p:oleObj name="Equation" r:id="rId9" imgW="965200" imgH="431800" progId="Equation.3">
                  <p:embed/>
                  <p:pic>
                    <p:nvPicPr>
                      <p:cNvPr id="19468" name="Object 12">
                        <a:extLst>
                          <a:ext uri="{FF2B5EF4-FFF2-40B4-BE49-F238E27FC236}">
                            <a16:creationId xmlns:a16="http://schemas.microsoft.com/office/drawing/2014/main" id="{E1B97C29-247D-4A4B-9C81-E1AECD62FC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7399" y="4799012"/>
                        <a:ext cx="3036887" cy="1352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33">
            <a:extLst>
              <a:ext uri="{FF2B5EF4-FFF2-40B4-BE49-F238E27FC236}">
                <a16:creationId xmlns:a16="http://schemas.microsoft.com/office/drawing/2014/main" id="{610B229A-C99B-4368-A23B-6DE28A59D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156" y="4758459"/>
            <a:ext cx="649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 i="1" dirty="0">
                <a:solidFill>
                  <a:srgbClr val="FF0000"/>
                </a:solidFill>
              </a:rPr>
              <a:t>I</a:t>
            </a:r>
            <a:r>
              <a:rPr lang="it-IT" altLang="it-IT" sz="2000" b="1" i="1" baseline="-25000" dirty="0">
                <a:solidFill>
                  <a:srgbClr val="FF0000"/>
                </a:solidFill>
              </a:rPr>
              <a:t>C</a:t>
            </a:r>
            <a:endParaRPr lang="it-IT" altLang="it-IT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51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2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3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3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6" dur="50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9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2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5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8" dur="5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1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4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4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10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2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07407E-6 L -3.05556E-6 -0.25 " pathEditMode="relative" rAng="0" ptsTypes="AA">
                                      <p:cBhvr>
                                        <p:cTn id="2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3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0" grpId="1"/>
      <p:bldP spid="19474" grpId="0"/>
      <p:bldP spid="19473" grpId="0"/>
      <p:bldP spid="19473" grpId="1"/>
      <p:bldP spid="19476" grpId="0" animBg="1"/>
      <p:bldP spid="19477" grpId="0" animBg="1"/>
      <p:bldP spid="19478" grpId="0" animBg="1"/>
      <p:bldP spid="19479" grpId="0" animBg="1"/>
      <p:bldP spid="19479" grpId="1" animBg="1"/>
      <p:bldP spid="19480" grpId="0" animBg="1"/>
      <p:bldP spid="19481" grpId="0" animBg="1"/>
      <p:bldP spid="19482" grpId="0" animBg="1"/>
      <p:bldP spid="19483" grpId="0" animBg="1"/>
      <p:bldP spid="19484" grpId="0" animBg="1"/>
      <p:bldP spid="19485" grpId="0" animBg="1"/>
      <p:bldP spid="19486" grpId="0" animBg="1"/>
      <p:bldP spid="19489" grpId="0"/>
      <p:bldP spid="19489" grpId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E8D75CA-5681-4A89-97EB-DB46DCF21B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Quale rete di polarizzazione?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ECAA2A84-913E-4311-A670-5293A5C6B1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3685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it-IT" altLang="it-IT"/>
              <a:t>MOSFET ad arricchimento: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it-IT" altLang="it-IT"/>
              <a:t>	per ottenere una corrente, la tensione </a:t>
            </a:r>
            <a:r>
              <a:rPr lang="it-IT" altLang="it-IT" i="1"/>
              <a:t>V</a:t>
            </a:r>
            <a:r>
              <a:rPr lang="it-IT" altLang="it-IT" i="1" baseline="-25000"/>
              <a:t>GS</a:t>
            </a:r>
            <a:r>
              <a:rPr lang="it-IT" altLang="it-IT"/>
              <a:t> deve essere superiore a </a:t>
            </a:r>
            <a:r>
              <a:rPr lang="it-IT" altLang="it-IT" i="1"/>
              <a:t>V</a:t>
            </a:r>
            <a:r>
              <a:rPr lang="it-IT" altLang="it-IT" i="1" baseline="-25000"/>
              <a:t>t</a:t>
            </a:r>
            <a:r>
              <a:rPr lang="it-IT" altLang="it-IT"/>
              <a:t> (numero positivo). 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4A6CC7D5-8F3F-41E5-A806-B389B7517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88" y="4259263"/>
            <a:ext cx="3930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 dirty="0"/>
              <a:t>polarizzazione automatica</a:t>
            </a: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26DF14F3-7429-4982-831D-B92DC7CED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5535623"/>
            <a:ext cx="8010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/>
              <a:t>polarizzazione tramite generatore di corrente costante</a:t>
            </a: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DA6CF2E2-0AB5-44A6-BCCD-5C4642735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332" y="4717550"/>
            <a:ext cx="1644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3333CC"/>
                </a:solidFill>
              </a:rPr>
              <a:t>G a massa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928771F5-CB02-4C60-90FE-5EC1E8DCC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0907" y="5036637"/>
            <a:ext cx="158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3333CC"/>
                </a:solidFill>
              </a:rPr>
              <a:t>S positiva</a:t>
            </a:r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85F11535-4136-49BB-834D-B5FDF6A1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88" y="6173798"/>
            <a:ext cx="43227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FF0000"/>
                </a:solidFill>
              </a:rPr>
              <a:t>polarizzazione a 4 resistenze</a:t>
            </a:r>
          </a:p>
        </p:txBody>
      </p:sp>
      <p:sp>
        <p:nvSpPr>
          <p:cNvPr id="21514" name="Line 10">
            <a:extLst>
              <a:ext uri="{FF2B5EF4-FFF2-40B4-BE49-F238E27FC236}">
                <a16:creationId xmlns:a16="http://schemas.microsoft.com/office/drawing/2014/main" id="{ECBF0E9D-E6E8-4575-A7F1-3F2B578265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4470400"/>
            <a:ext cx="4064000" cy="14288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1515" name="Line 11">
            <a:extLst>
              <a:ext uri="{FF2B5EF4-FFF2-40B4-BE49-F238E27FC236}">
                <a16:creationId xmlns:a16="http://schemas.microsoft.com/office/drawing/2014/main" id="{E3366B06-69AE-4A66-923F-54F2185F92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57263" y="5748348"/>
            <a:ext cx="7997825" cy="28575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8383C51-CA2C-4D78-9C0C-B8338B03C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675" y="3559175"/>
            <a:ext cx="1290273" cy="18510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9F75702-4593-47F6-9348-71E2E8893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715" y="3322648"/>
            <a:ext cx="1182946" cy="2087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 decel="100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decel="100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 decel="100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decel="100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decel="100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  <p:bldP spid="21511" grpId="0"/>
      <p:bldP spid="21512" grpId="0"/>
      <p:bldP spid="215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BEB9AE1-0A3F-4A76-A3A6-4EE37D7091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69267"/>
            <a:ext cx="9144000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3400" dirty="0"/>
              <a:t>Analisi dinamica: transconduttanza di un FET</a:t>
            </a:r>
          </a:p>
        </p:txBody>
      </p:sp>
      <p:sp>
        <p:nvSpPr>
          <p:cNvPr id="16387" name="Rectangle 5">
            <a:extLst>
              <a:ext uri="{FF2B5EF4-FFF2-40B4-BE49-F238E27FC236}">
                <a16:creationId xmlns:a16="http://schemas.microsoft.com/office/drawing/2014/main" id="{D9A8A81F-2D6F-4687-A737-E2EA92F90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2532" name="Object 4">
            <a:extLst>
              <a:ext uri="{FF2B5EF4-FFF2-40B4-BE49-F238E27FC236}">
                <a16:creationId xmlns:a16="http://schemas.microsoft.com/office/drawing/2014/main" id="{DAA4315C-0F08-4FF2-809B-D7ED53E89D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75118"/>
              </p:ext>
            </p:extLst>
          </p:nvPr>
        </p:nvGraphicFramePr>
        <p:xfrm>
          <a:off x="612775" y="2301875"/>
          <a:ext cx="8059738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5" name="Equation" r:id="rId3" imgW="2501900" imgH="520700" progId="Equation.3">
                  <p:embed/>
                </p:oleObj>
              </mc:Choice>
              <mc:Fallback>
                <p:oleObj name="Equation" r:id="rId3" imgW="2501900" imgH="520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2301875"/>
                        <a:ext cx="8059738" cy="168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Rectangle 7">
            <a:extLst>
              <a:ext uri="{FF2B5EF4-FFF2-40B4-BE49-F238E27FC236}">
                <a16:creationId xmlns:a16="http://schemas.microsoft.com/office/drawing/2014/main" id="{4F64C14C-31B7-4244-AC8B-4BA0B72A0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6401" name="Rectangle 27">
            <a:extLst>
              <a:ext uri="{FF2B5EF4-FFF2-40B4-BE49-F238E27FC236}">
                <a16:creationId xmlns:a16="http://schemas.microsoft.com/office/drawing/2014/main" id="{934E7958-68D0-4360-97DF-961333E26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2554" name="Object 26">
            <a:extLst>
              <a:ext uri="{FF2B5EF4-FFF2-40B4-BE49-F238E27FC236}">
                <a16:creationId xmlns:a16="http://schemas.microsoft.com/office/drawing/2014/main" id="{A227B303-E938-4E28-9977-A1DA522A02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832729"/>
              </p:ext>
            </p:extLst>
          </p:nvPr>
        </p:nvGraphicFramePr>
        <p:xfrm>
          <a:off x="673100" y="1547813"/>
          <a:ext cx="34671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6" name="Equation" r:id="rId5" imgW="1066337" imgH="253890" progId="Equation.3">
                  <p:embed/>
                </p:oleObj>
              </mc:Choice>
              <mc:Fallback>
                <p:oleObj name="Equation" r:id="rId5" imgW="1066337" imgH="25389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1547813"/>
                        <a:ext cx="34671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57" name="Picture 29">
            <a:extLst>
              <a:ext uri="{FF2B5EF4-FFF2-40B4-BE49-F238E27FC236}">
                <a16:creationId xmlns:a16="http://schemas.microsoft.com/office/drawing/2014/main" id="{C328A14B-FCAE-4729-8412-6602EA349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1681163"/>
            <a:ext cx="44386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C1B8CA11-3E0A-4449-8A66-83B81D92CC83}"/>
                  </a:ext>
                </a:extLst>
              </p:cNvPr>
              <p:cNvSpPr txBox="1"/>
              <p:nvPr/>
            </p:nvSpPr>
            <p:spPr>
              <a:xfrm>
                <a:off x="285695" y="3341138"/>
                <a:ext cx="2933124" cy="5379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3200" b="1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sub>
                      </m:sSub>
                      <m:r>
                        <a:rPr lang="it-IT" sz="3200" b="1" i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sSub>
                        <m:sSubPr>
                          <m:ctrlP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sSub>
                            <m:sSubPr>
                              <m:ctrlPr>
                                <a:rPr lang="it-IT" sz="3200" b="1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200" b="1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it-IT" sz="3200" b="1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it-IT" sz="3200" b="1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C1B8CA11-3E0A-4449-8A66-83B81D92C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95" y="3341138"/>
                <a:ext cx="2933124" cy="537904"/>
              </a:xfrm>
              <a:prstGeom prst="rect">
                <a:avLst/>
              </a:prstGeom>
              <a:blipFill>
                <a:blip r:embed="rId8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70">
            <a:extLst>
              <a:ext uri="{FF2B5EF4-FFF2-40B4-BE49-F238E27FC236}">
                <a16:creationId xmlns:a16="http://schemas.microsoft.com/office/drawing/2014/main" id="{998B8DB9-499A-4CB8-A0A6-AEDFE203A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7" name="Oggetto 6">
            <a:extLst>
              <a:ext uri="{FF2B5EF4-FFF2-40B4-BE49-F238E27FC236}">
                <a16:creationId xmlns:a16="http://schemas.microsoft.com/office/drawing/2014/main" id="{04EA1D71-A0F0-4A3C-A8DD-1F7698F4F8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504380"/>
              </p:ext>
            </p:extLst>
          </p:nvPr>
        </p:nvGraphicFramePr>
        <p:xfrm>
          <a:off x="565699" y="3898733"/>
          <a:ext cx="3072851" cy="1262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7" r:id="rId9" imgW="1040948" imgH="431613" progId="Equation.3">
                  <p:embed/>
                </p:oleObj>
              </mc:Choice>
              <mc:Fallback>
                <p:oleObj r:id="rId9" imgW="1040948" imgH="431613" progId="Equation.3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699" y="3898733"/>
                        <a:ext cx="3072851" cy="1262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534" name="Object 6">
                <a:extLst>
                  <a:ext uri="{FF2B5EF4-FFF2-40B4-BE49-F238E27FC236}">
                    <a16:creationId xmlns:a16="http://schemas.microsoft.com/office/drawing/2014/main" id="{5389D968-1B1F-41A0-859F-1599C822A4A1}"/>
                  </a:ext>
                </a:extLst>
              </p:cNvPr>
              <p:cNvSpPr txBox="1"/>
              <p:nvPr/>
            </p:nvSpPr>
            <p:spPr bwMode="auto">
              <a:xfrm>
                <a:off x="565699" y="5663069"/>
                <a:ext cx="4668837" cy="11398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it-IT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𝑜𝑥</m:t>
                          </m:r>
                        </m:sub>
                      </m:sSub>
                      <m:f>
                        <m:fPr>
                          <m:ctrlP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ctrlP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it-IT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𝐺𝑆</m:t>
                              </m:r>
                            </m:sub>
                          </m:sSub>
                          <m:r>
                            <a:rPr lang="it-IT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it-IT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534" name="Object 6">
                <a:extLst>
                  <a:ext uri="{FF2B5EF4-FFF2-40B4-BE49-F238E27FC236}">
                    <a16:creationId xmlns:a16="http://schemas.microsoft.com/office/drawing/2014/main" id="{5389D968-1B1F-41A0-859F-1599C822A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699" y="5663069"/>
                <a:ext cx="4668837" cy="113982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x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tangolo 8">
            <a:extLst>
              <a:ext uri="{FF2B5EF4-FFF2-40B4-BE49-F238E27FC236}">
                <a16:creationId xmlns:a16="http://schemas.microsoft.com/office/drawing/2014/main" id="{0CC3D003-F7AC-4C01-814C-4DF5CD460CAB}"/>
              </a:ext>
            </a:extLst>
          </p:cNvPr>
          <p:cNvSpPr/>
          <p:nvPr/>
        </p:nvSpPr>
        <p:spPr bwMode="auto">
          <a:xfrm>
            <a:off x="586188" y="6009939"/>
            <a:ext cx="641684" cy="587793"/>
          </a:xfrm>
          <a:prstGeom prst="rect">
            <a:avLst/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DD636EF-EF8E-4E9F-A724-094B293DF8A8}"/>
              </a:ext>
            </a:extLst>
          </p:cNvPr>
          <p:cNvSpPr txBox="1"/>
          <p:nvPr/>
        </p:nvSpPr>
        <p:spPr>
          <a:xfrm>
            <a:off x="612775" y="5506405"/>
            <a:ext cx="1288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it-IT" sz="7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it-IT" sz="72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85997651-8CF1-4221-AD0A-67244AB2761F}"/>
              </a:ext>
            </a:extLst>
          </p:cNvPr>
          <p:cNvSpPr/>
          <p:nvPr/>
        </p:nvSpPr>
        <p:spPr bwMode="auto">
          <a:xfrm>
            <a:off x="2782735" y="6295131"/>
            <a:ext cx="398646" cy="454322"/>
          </a:xfrm>
          <a:prstGeom prst="rect">
            <a:avLst/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C87A6B41-3BAD-45A8-BD16-2071FE8779FF}"/>
              </a:ext>
            </a:extLst>
          </p:cNvPr>
          <p:cNvSpPr txBox="1"/>
          <p:nvPr/>
        </p:nvSpPr>
        <p:spPr>
          <a:xfrm>
            <a:off x="2758341" y="6166814"/>
            <a:ext cx="616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</a:t>
            </a:r>
            <a:endParaRPr lang="it-IT" sz="3200" i="1" baseline="-25000" dirty="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2A0763B5-8187-4C29-B65A-13CF2179AF1E}"/>
              </a:ext>
            </a:extLst>
          </p:cNvPr>
          <p:cNvSpPr/>
          <p:nvPr/>
        </p:nvSpPr>
        <p:spPr bwMode="auto">
          <a:xfrm>
            <a:off x="3444329" y="5986188"/>
            <a:ext cx="641684" cy="587793"/>
          </a:xfrm>
          <a:prstGeom prst="rect">
            <a:avLst/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D5C182E3-5652-4622-A68A-6390EAF9576D}"/>
              </a:ext>
            </a:extLst>
          </p:cNvPr>
          <p:cNvSpPr txBox="1"/>
          <p:nvPr/>
        </p:nvSpPr>
        <p:spPr>
          <a:xfrm>
            <a:off x="3295280" y="5833466"/>
            <a:ext cx="1614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sz="5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</a:t>
            </a:r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C71A5E10-AEE3-482D-B4A6-90FD56093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292" y="2444493"/>
            <a:ext cx="4348329" cy="314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5">
            <a:extLst>
              <a:ext uri="{FF2B5EF4-FFF2-40B4-BE49-F238E27FC236}">
                <a16:creationId xmlns:a16="http://schemas.microsoft.com/office/drawing/2014/main" id="{3DFF8D19-7D0A-4749-AC65-F5A2F1197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205" y="3666868"/>
            <a:ext cx="90487" cy="88900"/>
          </a:xfrm>
          <a:prstGeom prst="ellipse">
            <a:avLst/>
          </a:prstGeom>
          <a:solidFill>
            <a:srgbClr val="E80D0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35 0.1902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95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255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-0.00764 -0.21435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" y="-1071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-0.06128 -0.0236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-118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E202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534" grpId="0" animBg="1"/>
      <p:bldP spid="9" grpId="0" animBg="1"/>
      <p:bldP spid="8" grpId="0"/>
      <p:bldP spid="37" grpId="0" animBg="1"/>
      <p:bldP spid="38" grpId="1"/>
      <p:bldP spid="38" grpId="2"/>
      <p:bldP spid="39" grpId="0" animBg="1"/>
      <p:bldP spid="40" grpId="0"/>
      <p:bldP spid="40" grpId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BEB9AE1-0A3F-4A76-A3A6-4EE37D7091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0975" y="277813"/>
            <a:ext cx="8753475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4000"/>
              <a:t>Analisi dinamica: modello equivalente di un FET</a:t>
            </a:r>
          </a:p>
        </p:txBody>
      </p:sp>
      <p:sp>
        <p:nvSpPr>
          <p:cNvPr id="16387" name="Rectangle 5">
            <a:extLst>
              <a:ext uri="{FF2B5EF4-FFF2-40B4-BE49-F238E27FC236}">
                <a16:creationId xmlns:a16="http://schemas.microsoft.com/office/drawing/2014/main" id="{D9A8A81F-2D6F-4687-A737-E2EA92F90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4F64C14C-31B7-4244-AC8B-4BA0B72A0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pSp>
        <p:nvGrpSpPr>
          <p:cNvPr id="22536" name="Group 8">
            <a:extLst>
              <a:ext uri="{FF2B5EF4-FFF2-40B4-BE49-F238E27FC236}">
                <a16:creationId xmlns:a16="http://schemas.microsoft.com/office/drawing/2014/main" id="{7B2724CC-29B5-4A4C-AF16-155566FFBECB}"/>
              </a:ext>
            </a:extLst>
          </p:cNvPr>
          <p:cNvGrpSpPr>
            <a:grpSpLocks/>
          </p:cNvGrpSpPr>
          <p:nvPr/>
        </p:nvGrpSpPr>
        <p:grpSpPr bwMode="auto">
          <a:xfrm>
            <a:off x="1263315" y="1667885"/>
            <a:ext cx="6347105" cy="3342266"/>
            <a:chOff x="3420" y="1465"/>
            <a:chExt cx="4776" cy="2813"/>
          </a:xfrm>
        </p:grpSpPr>
        <p:pic>
          <p:nvPicPr>
            <p:cNvPr id="16408" name="Picture 9">
              <a:extLst>
                <a:ext uri="{FF2B5EF4-FFF2-40B4-BE49-F238E27FC236}">
                  <a16:creationId xmlns:a16="http://schemas.microsoft.com/office/drawing/2014/main" id="{6CCA69D2-656D-427B-91BC-3A70B595E1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" y="1465"/>
              <a:ext cx="4560" cy="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9" name="Text Box 10">
              <a:extLst>
                <a:ext uri="{FF2B5EF4-FFF2-40B4-BE49-F238E27FC236}">
                  <a16:creationId xmlns:a16="http://schemas.microsoft.com/office/drawing/2014/main" id="{69DA666A-E0D1-4C59-9715-334106DA04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0" y="1625"/>
              <a:ext cx="528" cy="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2800" b="1" dirty="0">
                  <a:solidFill>
                    <a:srgbClr val="04010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it-IT" altLang="it-IT" sz="2800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10" name="Text Box 11">
              <a:extLst>
                <a:ext uri="{FF2B5EF4-FFF2-40B4-BE49-F238E27FC236}">
                  <a16:creationId xmlns:a16="http://schemas.microsoft.com/office/drawing/2014/main" id="{13627AAF-0C75-412C-82BF-BADF1D9C8E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8" y="1636"/>
              <a:ext cx="528" cy="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2800" b="1" dirty="0">
                  <a:solidFill>
                    <a:srgbClr val="04010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it-IT" altLang="it-IT" sz="2800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545" name="Group 17">
            <a:extLst>
              <a:ext uri="{FF2B5EF4-FFF2-40B4-BE49-F238E27FC236}">
                <a16:creationId xmlns:a16="http://schemas.microsoft.com/office/drawing/2014/main" id="{5DE55555-9D45-4292-9EB0-50F5B4846DEE}"/>
              </a:ext>
            </a:extLst>
          </p:cNvPr>
          <p:cNvGrpSpPr>
            <a:grpSpLocks/>
          </p:cNvGrpSpPr>
          <p:nvPr/>
        </p:nvGrpSpPr>
        <p:grpSpPr bwMode="auto">
          <a:xfrm>
            <a:off x="4137025" y="1698625"/>
            <a:ext cx="3048000" cy="2103438"/>
            <a:chOff x="2606" y="1070"/>
            <a:chExt cx="1920" cy="1325"/>
          </a:xfrm>
        </p:grpSpPr>
        <p:sp>
          <p:nvSpPr>
            <p:cNvPr id="16404" name="Freeform 13">
              <a:extLst>
                <a:ext uri="{FF2B5EF4-FFF2-40B4-BE49-F238E27FC236}">
                  <a16:creationId xmlns:a16="http://schemas.microsoft.com/office/drawing/2014/main" id="{C76C554A-C263-42EF-9C1E-40B7B6F51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4" y="1070"/>
              <a:ext cx="1554" cy="1325"/>
            </a:xfrm>
            <a:custGeom>
              <a:avLst/>
              <a:gdLst>
                <a:gd name="T0" fmla="*/ 1289 w 1554"/>
                <a:gd name="T1" fmla="*/ 0 h 1325"/>
                <a:gd name="T2" fmla="*/ 1033 w 1554"/>
                <a:gd name="T3" fmla="*/ 0 h 1325"/>
                <a:gd name="T4" fmla="*/ 1033 w 1554"/>
                <a:gd name="T5" fmla="*/ 1124 h 1325"/>
                <a:gd name="T6" fmla="*/ 0 w 1554"/>
                <a:gd name="T7" fmla="*/ 1124 h 1325"/>
                <a:gd name="T8" fmla="*/ 0 w 1554"/>
                <a:gd name="T9" fmla="*/ 1325 h 1325"/>
                <a:gd name="T10" fmla="*/ 1554 w 1554"/>
                <a:gd name="T11" fmla="*/ 1307 h 1325"/>
                <a:gd name="T12" fmla="*/ 1554 w 1554"/>
                <a:gd name="T13" fmla="*/ 283 h 1325"/>
                <a:gd name="T14" fmla="*/ 1307 w 1554"/>
                <a:gd name="T15" fmla="*/ 283 h 1325"/>
                <a:gd name="T16" fmla="*/ 1289 w 1554"/>
                <a:gd name="T17" fmla="*/ 0 h 13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4" h="1325">
                  <a:moveTo>
                    <a:pt x="1289" y="0"/>
                  </a:moveTo>
                  <a:lnTo>
                    <a:pt x="1033" y="0"/>
                  </a:lnTo>
                  <a:lnTo>
                    <a:pt x="1033" y="1124"/>
                  </a:lnTo>
                  <a:lnTo>
                    <a:pt x="0" y="1124"/>
                  </a:lnTo>
                  <a:lnTo>
                    <a:pt x="0" y="1325"/>
                  </a:lnTo>
                  <a:lnTo>
                    <a:pt x="1554" y="1307"/>
                  </a:lnTo>
                  <a:lnTo>
                    <a:pt x="1554" y="283"/>
                  </a:lnTo>
                  <a:lnTo>
                    <a:pt x="1307" y="283"/>
                  </a:lnTo>
                  <a:lnTo>
                    <a:pt x="12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cap="flat" cmpd="sng">
                  <a:solidFill>
                    <a:srgbClr val="FF111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5" name="Line 14">
              <a:extLst>
                <a:ext uri="{FF2B5EF4-FFF2-40B4-BE49-F238E27FC236}">
                  <a16:creationId xmlns:a16="http://schemas.microsoft.com/office/drawing/2014/main" id="{1DCD5EA7-CB30-4D42-BD47-CF474AB1A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6" y="2304"/>
              <a:ext cx="1810" cy="0"/>
            </a:xfrm>
            <a:prstGeom prst="line">
              <a:avLst/>
            </a:prstGeom>
            <a:noFill/>
            <a:ln w="3810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6" name="Line 15">
              <a:extLst>
                <a:ext uri="{FF2B5EF4-FFF2-40B4-BE49-F238E27FC236}">
                  <a16:creationId xmlns:a16="http://schemas.microsoft.com/office/drawing/2014/main" id="{15929A38-1A49-4C2C-B0A9-715469294E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1" y="1152"/>
              <a:ext cx="357" cy="0"/>
            </a:xfrm>
            <a:prstGeom prst="line">
              <a:avLst/>
            </a:prstGeom>
            <a:noFill/>
            <a:ln w="3810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07" name="Oval 16">
              <a:extLst>
                <a:ext uri="{FF2B5EF4-FFF2-40B4-BE49-F238E27FC236}">
                  <a16:creationId xmlns:a16="http://schemas.microsoft.com/office/drawing/2014/main" id="{2DFE5FC8-715A-4668-BCF6-F3F12CA94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5" y="2259"/>
              <a:ext cx="101" cy="101"/>
            </a:xfrm>
            <a:prstGeom prst="ellipse">
              <a:avLst/>
            </a:prstGeom>
            <a:noFill/>
            <a:ln w="31750" algn="ctr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22546" name="Line 18">
            <a:extLst>
              <a:ext uri="{FF2B5EF4-FFF2-40B4-BE49-F238E27FC236}">
                <a16:creationId xmlns:a16="http://schemas.microsoft.com/office/drawing/2014/main" id="{91E04CAA-D1CB-46CD-A2B8-8DFA81A6A8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3375" y="3817938"/>
            <a:ext cx="0" cy="971550"/>
          </a:xfrm>
          <a:prstGeom prst="line">
            <a:avLst/>
          </a:prstGeom>
          <a:noFill/>
          <a:ln w="22225">
            <a:solidFill>
              <a:srgbClr val="04010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2547" name="Line 19">
            <a:extLst>
              <a:ext uri="{FF2B5EF4-FFF2-40B4-BE49-F238E27FC236}">
                <a16:creationId xmlns:a16="http://schemas.microsoft.com/office/drawing/2014/main" id="{ED3EE38D-9904-4A51-AE18-0211971E1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4614863"/>
            <a:ext cx="1974850" cy="0"/>
          </a:xfrm>
          <a:prstGeom prst="line">
            <a:avLst/>
          </a:prstGeom>
          <a:noFill/>
          <a:ln w="22225">
            <a:solidFill>
              <a:srgbClr val="04010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2548" name="Line 20">
            <a:extLst>
              <a:ext uri="{FF2B5EF4-FFF2-40B4-BE49-F238E27FC236}">
                <a16:creationId xmlns:a16="http://schemas.microsoft.com/office/drawing/2014/main" id="{57F293E1-8F02-4E8F-9899-D3DA46670B8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3375" y="4194175"/>
            <a:ext cx="1625600" cy="0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2549" name="Text Box 21">
            <a:extLst>
              <a:ext uri="{FF2B5EF4-FFF2-40B4-BE49-F238E27FC236}">
                <a16:creationId xmlns:a16="http://schemas.microsoft.com/office/drawing/2014/main" id="{1C17DDEE-29D3-4F3F-A8A9-26D214427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238" y="36957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18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d</a:t>
            </a:r>
            <a:endParaRPr lang="it-IT" altLang="it-IT" sz="1800" b="1" i="1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50" name="Text Box 22">
            <a:extLst>
              <a:ext uri="{FF2B5EF4-FFF2-40B4-BE49-F238E27FC236}">
                <a16:creationId xmlns:a16="http://schemas.microsoft.com/office/drawing/2014/main" id="{40B98B46-5C12-438C-956F-BE19FDA0F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0863" y="4551363"/>
            <a:ext cx="420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18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ds</a:t>
            </a:r>
            <a:endParaRPr lang="it-IT" altLang="it-IT" sz="1800" b="1" i="1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51" name="Line 23">
            <a:extLst>
              <a:ext uri="{FF2B5EF4-FFF2-40B4-BE49-F238E27FC236}">
                <a16:creationId xmlns:a16="http://schemas.microsoft.com/office/drawing/2014/main" id="{4E89D56C-2A51-4FF7-83A5-1567F5C781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1788" y="3975100"/>
            <a:ext cx="1568450" cy="203200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2552" name="Line 24">
            <a:extLst>
              <a:ext uri="{FF2B5EF4-FFF2-40B4-BE49-F238E27FC236}">
                <a16:creationId xmlns:a16="http://schemas.microsoft.com/office/drawing/2014/main" id="{70C3DF7D-9BFE-4D16-BE8A-2A71D896F1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24488" y="4043363"/>
            <a:ext cx="1568450" cy="131762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2553" name="Line 25">
            <a:extLst>
              <a:ext uri="{FF2B5EF4-FFF2-40B4-BE49-F238E27FC236}">
                <a16:creationId xmlns:a16="http://schemas.microsoft.com/office/drawing/2014/main" id="{1E92CF8E-D4B1-449A-92F1-6B0E7FBBE5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53063" y="4117975"/>
            <a:ext cx="1554162" cy="57150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401" name="Rectangle 27">
            <a:extLst>
              <a:ext uri="{FF2B5EF4-FFF2-40B4-BE49-F238E27FC236}">
                <a16:creationId xmlns:a16="http://schemas.microsoft.com/office/drawing/2014/main" id="{934E7958-68D0-4360-97DF-961333E26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C1B8CA11-3E0A-4449-8A66-83B81D92CC83}"/>
                  </a:ext>
                </a:extLst>
              </p:cNvPr>
              <p:cNvSpPr txBox="1"/>
              <p:nvPr/>
            </p:nvSpPr>
            <p:spPr>
              <a:xfrm>
                <a:off x="2858673" y="5076825"/>
                <a:ext cx="2933124" cy="5379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3200" b="1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sub>
                      </m:sSub>
                      <m:r>
                        <a:rPr lang="it-IT" sz="3200" b="1" i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sSub>
                        <m:sSubPr>
                          <m:ctrlP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200" b="1" i="1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sSub>
                            <m:sSubPr>
                              <m:ctrlPr>
                                <a:rPr lang="it-IT" sz="3200" b="1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200" b="1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it-IT" sz="3200" b="1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it-IT" sz="3200" b="1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C1B8CA11-3E0A-4449-8A66-83B81D92C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673" y="5076825"/>
                <a:ext cx="2933124" cy="537904"/>
              </a:xfrm>
              <a:prstGeom prst="rect">
                <a:avLst/>
              </a:prstGeom>
              <a:blipFill>
                <a:blip r:embed="rId3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5462B2E7-6C4F-40D7-9639-C7097EC422C4}"/>
              </a:ext>
            </a:extLst>
          </p:cNvPr>
          <p:cNvGrpSpPr/>
          <p:nvPr/>
        </p:nvGrpSpPr>
        <p:grpSpPr>
          <a:xfrm>
            <a:off x="6039021" y="1993638"/>
            <a:ext cx="665028" cy="523220"/>
            <a:chOff x="6632575" y="2057806"/>
            <a:chExt cx="665028" cy="523220"/>
          </a:xfrm>
        </p:grpSpPr>
        <p:cxnSp>
          <p:nvCxnSpPr>
            <p:cNvPr id="4" name="Connettore 2 3">
              <a:extLst>
                <a:ext uri="{FF2B5EF4-FFF2-40B4-BE49-F238E27FC236}">
                  <a16:creationId xmlns:a16="http://schemas.microsoft.com/office/drawing/2014/main" id="{AE2946FB-E12D-45AF-9709-D2127E496641}"/>
                </a:ext>
              </a:extLst>
            </p:cNvPr>
            <p:cNvCxnSpPr/>
            <p:nvPr/>
          </p:nvCxnSpPr>
          <p:spPr bwMode="auto">
            <a:xfrm flipH="1">
              <a:off x="6632575" y="2122946"/>
              <a:ext cx="55245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FF111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cxn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1FAF5649-AB13-4758-A609-CE5058DF1D39}"/>
                </a:ext>
              </a:extLst>
            </p:cNvPr>
            <p:cNvSpPr txBox="1"/>
            <p:nvPr/>
          </p:nvSpPr>
          <p:spPr>
            <a:xfrm>
              <a:off x="6804512" y="2057806"/>
              <a:ext cx="4930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it-IT" sz="28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sp>
        <p:nvSpPr>
          <p:cNvPr id="3" name="Rectangle 70">
            <a:extLst>
              <a:ext uri="{FF2B5EF4-FFF2-40B4-BE49-F238E27FC236}">
                <a16:creationId xmlns:a16="http://schemas.microsoft.com/office/drawing/2014/main" id="{998B8DB9-499A-4CB8-A0A6-AEDFE203A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891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9" grpId="0"/>
      <p:bldP spid="225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>
            <a:extLst>
              <a:ext uri="{FF2B5EF4-FFF2-40B4-BE49-F238E27FC236}">
                <a16:creationId xmlns:a16="http://schemas.microsoft.com/office/drawing/2014/main" id="{1252EE74-1F28-4F47-9777-58CA852E10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Analisi dinamica: modello equivalente di un BJT</a:t>
            </a:r>
          </a:p>
        </p:txBody>
      </p:sp>
      <p:pic>
        <p:nvPicPr>
          <p:cNvPr id="23557" name="Picture 5">
            <a:extLst>
              <a:ext uri="{FF2B5EF4-FFF2-40B4-BE49-F238E27FC236}">
                <a16:creationId xmlns:a16="http://schemas.microsoft.com/office/drawing/2014/main" id="{7963D12F-C0FE-4B9B-A3CF-BDC5BF7DC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157413"/>
            <a:ext cx="7008812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Line 6">
            <a:extLst>
              <a:ext uri="{FF2B5EF4-FFF2-40B4-BE49-F238E27FC236}">
                <a16:creationId xmlns:a16="http://schemas.microsoft.com/office/drawing/2014/main" id="{0488DE47-53D8-4CFA-A3AE-37813F301A7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92913" y="2568575"/>
            <a:ext cx="71120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414" name="Text Box 7">
            <a:extLst>
              <a:ext uri="{FF2B5EF4-FFF2-40B4-BE49-F238E27FC236}">
                <a16:creationId xmlns:a16="http://schemas.microsoft.com/office/drawing/2014/main" id="{9E4E70E0-2B6E-4104-AA14-144D095D0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4213" y="2098675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 i="1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c</a:t>
            </a:r>
            <a:endParaRPr lang="it-IT" altLang="it-IT" sz="2400" b="1" i="1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60" name="Oval 8">
            <a:extLst>
              <a:ext uri="{FF2B5EF4-FFF2-40B4-BE49-F238E27FC236}">
                <a16:creationId xmlns:a16="http://schemas.microsoft.com/office/drawing/2014/main" id="{48096FE4-A33D-4A99-A745-8E99DB254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3179763"/>
            <a:ext cx="1408112" cy="1247775"/>
          </a:xfrm>
          <a:prstGeom prst="ellipse">
            <a:avLst/>
          </a:prstGeom>
          <a:solidFill>
            <a:srgbClr val="FFFFFF"/>
          </a:solidFill>
          <a:ln w="3175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it-IT" altLang="it-IT" sz="4800" b="1">
                <a:solidFill>
                  <a:schemeClr val="accent2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9E8CC2BF-A59C-40DE-BD65-0AB64F0AA1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11313" y="4732338"/>
            <a:ext cx="0" cy="971550"/>
          </a:xfrm>
          <a:prstGeom prst="line">
            <a:avLst/>
          </a:prstGeom>
          <a:noFill/>
          <a:ln w="22225">
            <a:solidFill>
              <a:srgbClr val="04010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563" name="Line 11">
            <a:extLst>
              <a:ext uri="{FF2B5EF4-FFF2-40B4-BE49-F238E27FC236}">
                <a16:creationId xmlns:a16="http://schemas.microsoft.com/office/drawing/2014/main" id="{5452754F-93C3-4EA5-870C-79C160894F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8113" y="5529263"/>
            <a:ext cx="1974850" cy="0"/>
          </a:xfrm>
          <a:prstGeom prst="line">
            <a:avLst/>
          </a:prstGeom>
          <a:noFill/>
          <a:ln w="22225">
            <a:solidFill>
              <a:srgbClr val="04010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564" name="Line 12">
            <a:extLst>
              <a:ext uri="{FF2B5EF4-FFF2-40B4-BE49-F238E27FC236}">
                <a16:creationId xmlns:a16="http://schemas.microsoft.com/office/drawing/2014/main" id="{D096F4D7-EFD9-45AA-903D-45204AE363AB}"/>
              </a:ext>
            </a:extLst>
          </p:cNvPr>
          <p:cNvSpPr>
            <a:spLocks noChangeShapeType="1"/>
          </p:cNvSpPr>
          <p:nvPr/>
        </p:nvSpPr>
        <p:spPr bwMode="auto">
          <a:xfrm rot="-4764998">
            <a:off x="2103438" y="5187950"/>
            <a:ext cx="682625" cy="15875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565" name="Text Box 13">
            <a:extLst>
              <a:ext uri="{FF2B5EF4-FFF2-40B4-BE49-F238E27FC236}">
                <a16:creationId xmlns:a16="http://schemas.microsoft.com/office/drawing/2014/main" id="{CB40C303-D24D-4B98-84F8-D5453EECE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175" y="46101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18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b</a:t>
            </a:r>
            <a:endParaRPr lang="it-IT" altLang="it-IT" sz="1800" b="1" i="1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66" name="Text Box 14">
            <a:extLst>
              <a:ext uri="{FF2B5EF4-FFF2-40B4-BE49-F238E27FC236}">
                <a16:creationId xmlns:a16="http://schemas.microsoft.com/office/drawing/2014/main" id="{1A4F47B6-1AE9-400D-A87D-6217B67D4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800" y="5465763"/>
            <a:ext cx="4302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18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be</a:t>
            </a:r>
            <a:endParaRPr lang="it-IT" altLang="it-IT" sz="1800" b="1" i="1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70" name="Rectangle 18">
            <a:extLst>
              <a:ext uri="{FF2B5EF4-FFF2-40B4-BE49-F238E27FC236}">
                <a16:creationId xmlns:a16="http://schemas.microsoft.com/office/drawing/2014/main" id="{0279B54F-4313-4D4D-8FD2-4D2653A47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675" y="2473325"/>
            <a:ext cx="243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 dirty="0">
                <a:solidFill>
                  <a:srgbClr val="04010F"/>
                </a:solidFill>
              </a:rPr>
              <a:t>  </a:t>
            </a:r>
            <a:r>
              <a:rPr lang="it-IT" altLang="it-IT" sz="360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3600" i="1" baseline="-25000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b</a:t>
            </a:r>
            <a:r>
              <a:rPr lang="it-IT" altLang="it-IT" sz="3600" dirty="0">
                <a:solidFill>
                  <a:srgbClr val="04010F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360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3600" i="1" baseline="-25000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be</a:t>
            </a:r>
            <a:r>
              <a:rPr lang="it-IT" altLang="it-IT" sz="3600" dirty="0">
                <a:solidFill>
                  <a:srgbClr val="04010F"/>
                </a:solidFill>
                <a:latin typeface="Times New Roman" panose="02020603050405020304" pitchFamily="18" charset="0"/>
              </a:rPr>
              <a:t>/</a:t>
            </a:r>
            <a:r>
              <a:rPr lang="it-IT" altLang="it-IT" sz="360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i="1" baseline="-25000" dirty="0" err="1">
                <a:solidFill>
                  <a:srgbClr val="04010F"/>
                </a:solidFill>
                <a:latin typeface="Symbol" panose="05050102010706020507" pitchFamily="18" charset="2"/>
              </a:rPr>
              <a:t>p</a:t>
            </a:r>
            <a:r>
              <a:rPr lang="it-IT" altLang="it-IT" sz="3600" dirty="0">
                <a:solidFill>
                  <a:srgbClr val="04010F"/>
                </a:solidFill>
              </a:rPr>
              <a:t> </a:t>
            </a:r>
          </a:p>
        </p:txBody>
      </p:sp>
      <p:sp>
        <p:nvSpPr>
          <p:cNvPr id="17422" name="Rectangle 20">
            <a:extLst>
              <a:ext uri="{FF2B5EF4-FFF2-40B4-BE49-F238E27FC236}">
                <a16:creationId xmlns:a16="http://schemas.microsoft.com/office/drawing/2014/main" id="{6C6E922A-F20F-4E04-8655-709E43BBF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3571" name="Object 19">
            <a:extLst>
              <a:ext uri="{FF2B5EF4-FFF2-40B4-BE49-F238E27FC236}">
                <a16:creationId xmlns:a16="http://schemas.microsoft.com/office/drawing/2014/main" id="{45C72549-D867-4DED-9F7E-CB4BEC6C57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27538" y="4767263"/>
          <a:ext cx="37528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1" name="Equation" r:id="rId4" imgW="1447800" imgH="431800" progId="Equation.3">
                  <p:embed/>
                </p:oleObj>
              </mc:Choice>
              <mc:Fallback>
                <p:oleObj name="Equation" r:id="rId4" imgW="1447800" imgH="4318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767263"/>
                        <a:ext cx="37528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3" name="Oval 21">
            <a:extLst>
              <a:ext uri="{FF2B5EF4-FFF2-40B4-BE49-F238E27FC236}">
                <a16:creationId xmlns:a16="http://schemas.microsoft.com/office/drawing/2014/main" id="{C7D10C2B-9B3C-4D76-985F-850C2B8F4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763" y="4921250"/>
            <a:ext cx="493712" cy="885825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3574" name="Oval 22">
            <a:extLst>
              <a:ext uri="{FF2B5EF4-FFF2-40B4-BE49-F238E27FC236}">
                <a16:creationId xmlns:a16="http://schemas.microsoft.com/office/drawing/2014/main" id="{79F8FD33-1C83-4109-97D8-E0313DBDB312}"/>
              </a:ext>
            </a:extLst>
          </p:cNvPr>
          <p:cNvSpPr>
            <a:spLocks noChangeArrowheads="1"/>
          </p:cNvSpPr>
          <p:nvPr/>
        </p:nvSpPr>
        <p:spPr bwMode="auto">
          <a:xfrm rot="-990188">
            <a:off x="6122988" y="4787900"/>
            <a:ext cx="493712" cy="1103313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3575" name="Line 23">
            <a:extLst>
              <a:ext uri="{FF2B5EF4-FFF2-40B4-BE49-F238E27FC236}">
                <a16:creationId xmlns:a16="http://schemas.microsoft.com/office/drawing/2014/main" id="{165CC3C0-C12F-45FF-8B1B-673C41233A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3075" y="5486400"/>
            <a:ext cx="274638" cy="0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576" name="Line 24">
            <a:extLst>
              <a:ext uri="{FF2B5EF4-FFF2-40B4-BE49-F238E27FC236}">
                <a16:creationId xmlns:a16="http://schemas.microsoft.com/office/drawing/2014/main" id="{BDD23976-7FC2-4B42-A7D5-DA90D836D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4663" y="5588000"/>
            <a:ext cx="274637" cy="0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5C3CB0D3-F023-466F-ADCD-2D1E26869DD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61" y="2278229"/>
            <a:ext cx="7216524" cy="35219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62494C6C-D144-4A04-B56A-0C9D5D9BC215}"/>
              </a:ext>
            </a:extLst>
          </p:cNvPr>
          <p:cNvSpPr/>
          <p:nvPr/>
        </p:nvSpPr>
        <p:spPr bwMode="auto">
          <a:xfrm>
            <a:off x="5325979" y="3211847"/>
            <a:ext cx="1026695" cy="862848"/>
          </a:xfrm>
          <a:prstGeom prst="ellipse">
            <a:avLst/>
          </a:prstGeom>
          <a:noFill/>
          <a:ln w="38100" cap="flat" cmpd="sng" algn="ctr">
            <a:solidFill>
              <a:srgbClr val="FF111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decel="10000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decel="1000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decel="1000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decel="100000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decel="100000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decel="1000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animBg="1"/>
      <p:bldP spid="23565" grpId="0"/>
      <p:bldP spid="23565" grpId="1"/>
      <p:bldP spid="23566" grpId="0"/>
      <p:bldP spid="23566" grpId="1"/>
      <p:bldP spid="23570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777F5F8-3488-4F49-B8AA-96B04D029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Schema generale di un amplificatore</a:t>
            </a:r>
          </a:p>
        </p:txBody>
      </p:sp>
      <p:pic>
        <p:nvPicPr>
          <p:cNvPr id="18435" name="Picture 4">
            <a:extLst>
              <a:ext uri="{FF2B5EF4-FFF2-40B4-BE49-F238E27FC236}">
                <a16:creationId xmlns:a16="http://schemas.microsoft.com/office/drawing/2014/main" id="{89A638B4-402C-449E-A04B-3B43A1BC1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2452688"/>
            <a:ext cx="77978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8" name="Group 12">
            <a:extLst>
              <a:ext uri="{FF2B5EF4-FFF2-40B4-BE49-F238E27FC236}">
                <a16:creationId xmlns:a16="http://schemas.microsoft.com/office/drawing/2014/main" id="{D00EE4EE-70A1-432A-8891-9CF6D2FD314D}"/>
              </a:ext>
            </a:extLst>
          </p:cNvPr>
          <p:cNvGrpSpPr>
            <a:grpSpLocks/>
          </p:cNvGrpSpPr>
          <p:nvPr/>
        </p:nvGrpSpPr>
        <p:grpSpPr bwMode="auto">
          <a:xfrm>
            <a:off x="725488" y="2466975"/>
            <a:ext cx="1249362" cy="2700338"/>
            <a:chOff x="457" y="1554"/>
            <a:chExt cx="787" cy="1701"/>
          </a:xfrm>
        </p:grpSpPr>
        <p:sp>
          <p:nvSpPr>
            <p:cNvPr id="18449" name="Rectangle 5">
              <a:extLst>
                <a:ext uri="{FF2B5EF4-FFF2-40B4-BE49-F238E27FC236}">
                  <a16:creationId xmlns:a16="http://schemas.microsoft.com/office/drawing/2014/main" id="{55042123-3A7A-424D-A904-A763BEF7F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" y="1554"/>
              <a:ext cx="713" cy="17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8450" name="Oval 7">
              <a:extLst>
                <a:ext uri="{FF2B5EF4-FFF2-40B4-BE49-F238E27FC236}">
                  <a16:creationId xmlns:a16="http://schemas.microsoft.com/office/drawing/2014/main" id="{EBB6360B-E48B-4445-A5C1-421CEDE28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" y="3026"/>
              <a:ext cx="147" cy="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8451" name="Oval 8">
              <a:extLst>
                <a:ext uri="{FF2B5EF4-FFF2-40B4-BE49-F238E27FC236}">
                  <a16:creationId xmlns:a16="http://schemas.microsoft.com/office/drawing/2014/main" id="{A95900BA-F5CA-4166-BA7E-9CDCEADDD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5" y="1645"/>
              <a:ext cx="147" cy="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24587" name="Group 11">
            <a:extLst>
              <a:ext uri="{FF2B5EF4-FFF2-40B4-BE49-F238E27FC236}">
                <a16:creationId xmlns:a16="http://schemas.microsoft.com/office/drawing/2014/main" id="{37C06589-C48B-44B3-AB1A-51E6A7BED944}"/>
              </a:ext>
            </a:extLst>
          </p:cNvPr>
          <p:cNvGrpSpPr>
            <a:grpSpLocks/>
          </p:cNvGrpSpPr>
          <p:nvPr/>
        </p:nvGrpSpPr>
        <p:grpSpPr bwMode="auto">
          <a:xfrm>
            <a:off x="7061200" y="2479675"/>
            <a:ext cx="1323975" cy="2700338"/>
            <a:chOff x="4448" y="1562"/>
            <a:chExt cx="834" cy="1701"/>
          </a:xfrm>
        </p:grpSpPr>
        <p:sp>
          <p:nvSpPr>
            <p:cNvPr id="18446" name="Rectangle 6">
              <a:extLst>
                <a:ext uri="{FF2B5EF4-FFF2-40B4-BE49-F238E27FC236}">
                  <a16:creationId xmlns:a16="http://schemas.microsoft.com/office/drawing/2014/main" id="{687F1F4B-018D-413E-A636-330DC1711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" y="1562"/>
              <a:ext cx="740" cy="17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8447" name="Oval 9">
              <a:extLst>
                <a:ext uri="{FF2B5EF4-FFF2-40B4-BE49-F238E27FC236}">
                  <a16:creationId xmlns:a16="http://schemas.microsoft.com/office/drawing/2014/main" id="{0D469498-4638-446E-BD2F-D4A1E5EE7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652"/>
              <a:ext cx="147" cy="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8448" name="Oval 10">
              <a:extLst>
                <a:ext uri="{FF2B5EF4-FFF2-40B4-BE49-F238E27FC236}">
                  <a16:creationId xmlns:a16="http://schemas.microsoft.com/office/drawing/2014/main" id="{16F15080-4DBA-4F18-8D55-2BFDA7A20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" y="3032"/>
              <a:ext cx="147" cy="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grpSp>
        <p:nvGrpSpPr>
          <p:cNvPr id="24594" name="Group 18">
            <a:extLst>
              <a:ext uri="{FF2B5EF4-FFF2-40B4-BE49-F238E27FC236}">
                <a16:creationId xmlns:a16="http://schemas.microsoft.com/office/drawing/2014/main" id="{F4C93555-A991-493C-B53A-D924E58CEC50}"/>
              </a:ext>
            </a:extLst>
          </p:cNvPr>
          <p:cNvGrpSpPr>
            <a:grpSpLocks/>
          </p:cNvGrpSpPr>
          <p:nvPr/>
        </p:nvGrpSpPr>
        <p:grpSpPr bwMode="auto">
          <a:xfrm>
            <a:off x="2090738" y="2481263"/>
            <a:ext cx="695325" cy="857250"/>
            <a:chOff x="1317" y="1563"/>
            <a:chExt cx="438" cy="540"/>
          </a:xfrm>
        </p:grpSpPr>
        <p:sp>
          <p:nvSpPr>
            <p:cNvPr id="18444" name="Rectangle 13">
              <a:extLst>
                <a:ext uri="{FF2B5EF4-FFF2-40B4-BE49-F238E27FC236}">
                  <a16:creationId xmlns:a16="http://schemas.microsoft.com/office/drawing/2014/main" id="{E5FD1FDF-F5AF-4C04-9E28-DD10904EE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6" y="1563"/>
              <a:ext cx="393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8445" name="Line 14">
              <a:extLst>
                <a:ext uri="{FF2B5EF4-FFF2-40B4-BE49-F238E27FC236}">
                  <a16:creationId xmlns:a16="http://schemas.microsoft.com/office/drawing/2014/main" id="{D9F7B0F7-A439-4576-919A-16AB7EC48E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17" y="1929"/>
              <a:ext cx="438" cy="0"/>
            </a:xfrm>
            <a:prstGeom prst="line">
              <a:avLst/>
            </a:prstGeom>
            <a:noFill/>
            <a:ln w="3810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595" name="Group 19">
            <a:extLst>
              <a:ext uri="{FF2B5EF4-FFF2-40B4-BE49-F238E27FC236}">
                <a16:creationId xmlns:a16="http://schemas.microsoft.com/office/drawing/2014/main" id="{0C0B0376-208C-4541-B834-A758CBDE375A}"/>
              </a:ext>
            </a:extLst>
          </p:cNvPr>
          <p:cNvGrpSpPr>
            <a:grpSpLocks/>
          </p:cNvGrpSpPr>
          <p:nvPr/>
        </p:nvGrpSpPr>
        <p:grpSpPr bwMode="auto">
          <a:xfrm>
            <a:off x="6313488" y="2481263"/>
            <a:ext cx="652462" cy="857250"/>
            <a:chOff x="4022" y="2184"/>
            <a:chExt cx="411" cy="540"/>
          </a:xfrm>
        </p:grpSpPr>
        <p:sp>
          <p:nvSpPr>
            <p:cNvPr id="18442" name="Rectangle 16">
              <a:extLst>
                <a:ext uri="{FF2B5EF4-FFF2-40B4-BE49-F238E27FC236}">
                  <a16:creationId xmlns:a16="http://schemas.microsoft.com/office/drawing/2014/main" id="{CEC3C0EC-39E1-42CC-BE18-276F749D3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1" y="2184"/>
              <a:ext cx="393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8443" name="Line 17">
              <a:extLst>
                <a:ext uri="{FF2B5EF4-FFF2-40B4-BE49-F238E27FC236}">
                  <a16:creationId xmlns:a16="http://schemas.microsoft.com/office/drawing/2014/main" id="{FBB955D2-8083-433D-A7FF-1DE7AE72E0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2" y="2550"/>
              <a:ext cx="411" cy="0"/>
            </a:xfrm>
            <a:prstGeom prst="line">
              <a:avLst/>
            </a:prstGeom>
            <a:noFill/>
            <a:ln w="3810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4596" name="Text Box 20">
            <a:extLst>
              <a:ext uri="{FF2B5EF4-FFF2-40B4-BE49-F238E27FC236}">
                <a16:creationId xmlns:a16="http://schemas.microsoft.com/office/drawing/2014/main" id="{7918ECA3-B013-4D9D-B3D7-04CBA65FF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3322638"/>
            <a:ext cx="911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 i="1">
                <a:solidFill>
                  <a:srgbClr val="04010F"/>
                </a:solidFill>
                <a:latin typeface="Times New Roman" panose="02020603050405020304" pitchFamily="18" charset="0"/>
              </a:rPr>
              <a:t>X</a:t>
            </a:r>
            <a:r>
              <a:rPr lang="it-IT" altLang="it-IT" sz="20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C</a:t>
            </a:r>
            <a:r>
              <a:rPr lang="it-IT" altLang="it-IT" sz="2000" b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000" b="1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it-IT" altLang="it-IT" sz="2000" b="1">
                <a:solidFill>
                  <a:srgbClr val="04010F"/>
                </a:solidFill>
                <a:latin typeface="Times New Roman" panose="02020603050405020304" pitchFamily="18" charset="0"/>
              </a:rPr>
              <a:t>∞</a:t>
            </a:r>
          </a:p>
        </p:txBody>
      </p:sp>
      <p:sp>
        <p:nvSpPr>
          <p:cNvPr id="24597" name="Text Box 21">
            <a:extLst>
              <a:ext uri="{FF2B5EF4-FFF2-40B4-BE49-F238E27FC236}">
                <a16:creationId xmlns:a16="http://schemas.microsoft.com/office/drawing/2014/main" id="{5DB2C069-A672-44E3-A66E-F688B1C7B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663" y="3349625"/>
            <a:ext cx="911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000" b="1" i="1">
                <a:solidFill>
                  <a:srgbClr val="04010F"/>
                </a:solidFill>
                <a:latin typeface="Times New Roman" panose="02020603050405020304" pitchFamily="18" charset="0"/>
              </a:rPr>
              <a:t>X</a:t>
            </a:r>
            <a:r>
              <a:rPr lang="it-IT" altLang="it-IT" sz="20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C</a:t>
            </a:r>
            <a:r>
              <a:rPr lang="it-IT" altLang="it-IT" sz="2000" b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000" b="1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6" grpId="0"/>
      <p:bldP spid="2459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ADA63FC-F212-4E5E-B91C-B14E892336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Amplificatore a source comune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C18B8738-DE3D-481E-85E4-042DD1D89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1816100"/>
            <a:ext cx="5203825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9" name="Group 9">
            <a:extLst>
              <a:ext uri="{FF2B5EF4-FFF2-40B4-BE49-F238E27FC236}">
                <a16:creationId xmlns:a16="http://schemas.microsoft.com/office/drawing/2014/main" id="{06DB2FA9-B834-443C-8442-782AE2FC1627}"/>
              </a:ext>
            </a:extLst>
          </p:cNvPr>
          <p:cNvGrpSpPr>
            <a:grpSpLocks/>
          </p:cNvGrpSpPr>
          <p:nvPr/>
        </p:nvGrpSpPr>
        <p:grpSpPr bwMode="auto">
          <a:xfrm>
            <a:off x="5153025" y="4803775"/>
            <a:ext cx="739775" cy="623888"/>
            <a:chOff x="3246" y="3026"/>
            <a:chExt cx="466" cy="393"/>
          </a:xfrm>
        </p:grpSpPr>
        <p:sp>
          <p:nvSpPr>
            <p:cNvPr id="19473" name="Rectangle 5">
              <a:extLst>
                <a:ext uri="{FF2B5EF4-FFF2-40B4-BE49-F238E27FC236}">
                  <a16:creationId xmlns:a16="http://schemas.microsoft.com/office/drawing/2014/main" id="{181B1923-0945-4193-89F8-F79F19C10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" y="3081"/>
              <a:ext cx="466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9474" name="Line 7">
              <a:extLst>
                <a:ext uri="{FF2B5EF4-FFF2-40B4-BE49-F238E27FC236}">
                  <a16:creationId xmlns:a16="http://schemas.microsoft.com/office/drawing/2014/main" id="{DD21DC35-38A9-4245-B75C-DAB4C590FD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3" y="3026"/>
              <a:ext cx="0" cy="119"/>
            </a:xfrm>
            <a:prstGeom prst="line">
              <a:avLst/>
            </a:prstGeom>
            <a:noFill/>
            <a:ln w="3810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475" name="Line 8">
              <a:extLst>
                <a:ext uri="{FF2B5EF4-FFF2-40B4-BE49-F238E27FC236}">
                  <a16:creationId xmlns:a16="http://schemas.microsoft.com/office/drawing/2014/main" id="{FA1DA2DD-5B59-4957-8E26-CCBF21E82C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4" y="3301"/>
              <a:ext cx="0" cy="118"/>
            </a:xfrm>
            <a:prstGeom prst="line">
              <a:avLst/>
            </a:prstGeom>
            <a:noFill/>
            <a:ln w="3810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5606" name="Line 6">
            <a:extLst>
              <a:ext uri="{FF2B5EF4-FFF2-40B4-BE49-F238E27FC236}">
                <a16:creationId xmlns:a16="http://schemas.microsoft.com/office/drawing/2014/main" id="{141B41EA-F98A-4EEB-BDFC-06DBB1AB20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4975" y="4992688"/>
            <a:ext cx="233363" cy="188912"/>
          </a:xfrm>
          <a:prstGeom prst="line">
            <a:avLst/>
          </a:prstGeom>
          <a:noFill/>
          <a:ln w="38100">
            <a:solidFill>
              <a:srgbClr val="04010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5610" name="Line 10">
            <a:extLst>
              <a:ext uri="{FF2B5EF4-FFF2-40B4-BE49-F238E27FC236}">
                <a16:creationId xmlns:a16="http://schemas.microsoft.com/office/drawing/2014/main" id="{4243483B-EEA4-487F-94BD-9128C9752D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4975" y="4921250"/>
            <a:ext cx="0" cy="361950"/>
          </a:xfrm>
          <a:prstGeom prst="line">
            <a:avLst/>
          </a:prstGeom>
          <a:noFill/>
          <a:ln w="38100">
            <a:solidFill>
              <a:srgbClr val="04010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5611" name="Oval 11">
            <a:extLst>
              <a:ext uri="{FF2B5EF4-FFF2-40B4-BE49-F238E27FC236}">
                <a16:creationId xmlns:a16="http://schemas.microsoft.com/office/drawing/2014/main" id="{45BF4190-00F1-43BD-BA42-410C4BDA5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538" y="2554288"/>
            <a:ext cx="609600" cy="581025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5612" name="Oval 12">
            <a:extLst>
              <a:ext uri="{FF2B5EF4-FFF2-40B4-BE49-F238E27FC236}">
                <a16:creationId xmlns:a16="http://schemas.microsoft.com/office/drawing/2014/main" id="{4475031F-D869-41A9-8E3B-778B3594B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5838" y="2349500"/>
            <a:ext cx="609600" cy="581025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25613" name="Picture 13">
            <a:extLst>
              <a:ext uri="{FF2B5EF4-FFF2-40B4-BE49-F238E27FC236}">
                <a16:creationId xmlns:a16="http://schemas.microsoft.com/office/drawing/2014/main" id="{8C34457A-9CF7-4417-988A-EF9A3E370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11475"/>
            <a:ext cx="6357938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Rectangle 15">
            <a:extLst>
              <a:ext uri="{FF2B5EF4-FFF2-40B4-BE49-F238E27FC236}">
                <a16:creationId xmlns:a16="http://schemas.microsoft.com/office/drawing/2014/main" id="{EB9F34FE-A1E4-436F-9E31-822FC2166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5614" name="Object 14">
            <a:extLst>
              <a:ext uri="{FF2B5EF4-FFF2-40B4-BE49-F238E27FC236}">
                <a16:creationId xmlns:a16="http://schemas.microsoft.com/office/drawing/2014/main" id="{3D36E6D0-8CA5-40D7-9A13-AFCE7A8772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7488" y="4935538"/>
          <a:ext cx="3627437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0" name="Equation" r:id="rId5" imgW="927100" imgH="241300" progId="Equation.3">
                  <p:embed/>
                </p:oleObj>
              </mc:Choice>
              <mc:Fallback>
                <p:oleObj name="Equation" r:id="rId5" imgW="927100" imgH="241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488" y="4935538"/>
                        <a:ext cx="3627437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6" name="Rectangle 16">
            <a:extLst>
              <a:ext uri="{FF2B5EF4-FFF2-40B4-BE49-F238E27FC236}">
                <a16:creationId xmlns:a16="http://schemas.microsoft.com/office/drawing/2014/main" id="{7A09B2BB-6341-4D3F-A930-2DAC767A8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8" y="5938838"/>
            <a:ext cx="1701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4000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40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4000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4000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4000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40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gs</a:t>
            </a:r>
            <a:r>
              <a:rPr lang="it-IT" altLang="it-IT" sz="400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9469" name="Rectangle 18">
            <a:extLst>
              <a:ext uri="{FF2B5EF4-FFF2-40B4-BE49-F238E27FC236}">
                <a16:creationId xmlns:a16="http://schemas.microsoft.com/office/drawing/2014/main" id="{A958CB45-63E2-4732-B992-B5D91E72B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5617" name="Object 17">
            <a:extLst>
              <a:ext uri="{FF2B5EF4-FFF2-40B4-BE49-F238E27FC236}">
                <a16:creationId xmlns:a16="http://schemas.microsoft.com/office/drawing/2014/main" id="{6FB3A527-2932-4F6C-9720-39DFAAFCA6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9963" y="5262563"/>
          <a:ext cx="3970337" cy="159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1" name="Equation" r:id="rId7" imgW="1066800" imgH="431800" progId="Equation.3">
                  <p:embed/>
                </p:oleObj>
              </mc:Choice>
              <mc:Fallback>
                <p:oleObj name="Equation" r:id="rId7" imgW="1066800" imgH="431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63" y="5262563"/>
                        <a:ext cx="3970337" cy="159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9" name="Rectangle 19">
            <a:extLst>
              <a:ext uri="{FF2B5EF4-FFF2-40B4-BE49-F238E27FC236}">
                <a16:creationId xmlns:a16="http://schemas.microsoft.com/office/drawing/2014/main" id="{8D2BD82E-5538-47FD-97C9-2290D9E02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0" y="2049463"/>
            <a:ext cx="1857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 b="1" i="1">
                <a:solidFill>
                  <a:srgbClr val="04010F"/>
                </a:solidFill>
                <a:latin typeface="Times New Roman" panose="02020603050405020304" pitchFamily="18" charset="0"/>
              </a:rPr>
              <a:t> R</a:t>
            </a:r>
            <a:r>
              <a:rPr lang="it-IT" altLang="it-IT" sz="36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3600" b="1" i="1">
                <a:solidFill>
                  <a:srgbClr val="04010F"/>
                </a:solidFill>
                <a:latin typeface="Times New Roman" panose="02020603050405020304" pitchFamily="18" charset="0"/>
              </a:rPr>
              <a:t> = R</a:t>
            </a:r>
            <a:r>
              <a:rPr lang="it-IT" altLang="it-IT" sz="36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D</a:t>
            </a:r>
            <a:r>
              <a:rPr lang="it-IT" altLang="it-IT" sz="3600" b="1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5620" name="Rectangle 20">
            <a:extLst>
              <a:ext uri="{FF2B5EF4-FFF2-40B4-BE49-F238E27FC236}">
                <a16:creationId xmlns:a16="http://schemas.microsoft.com/office/drawing/2014/main" id="{76C41202-F924-4B71-8A25-950983220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" y="1882775"/>
            <a:ext cx="4248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 b="1">
                <a:solidFill>
                  <a:srgbClr val="04010F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3600" b="1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b="1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3600" b="1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600" b="1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600" b="1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b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3600" b="1">
                <a:solidFill>
                  <a:srgbClr val="04010F"/>
                </a:solidFill>
                <a:latin typeface="Times New Roman" panose="02020603050405020304" pitchFamily="18" charset="0"/>
              </a:rPr>
              <a:t>//</a:t>
            </a:r>
            <a:r>
              <a:rPr lang="it-IT" altLang="it-IT" sz="3600" b="1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b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3600" b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89017E-7 L 0.02361 0.13179 L 0.04583 2.89017E-7 L 0.06962 0.13179 L 0.09323 2.89017E-7 L 0.1158 0.13179 L 0.13941 2.89017E-7 L 0.16198 0.13179 L 0.18559 2.89017E-7 L 0.20955 0.13179 L 0.23212 2.89017E-7 L 0.2559 0.13179 L 0.2783 2.89017E-7 L 0.30191 0.13179 L 0.32569 2.89017E-7 L 0.34792 0.13179 L 0.3724 2.89017E-7 " pathEditMode="relative" rAng="0" ptsTypes="FFFFFFFFFFFFFFFFF">
                                      <p:cBhvr>
                                        <p:cTn id="62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11" y="659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1000" fill="hold"/>
                                        <p:tgtEl>
                                          <p:spTgt spid="2560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34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43 0.00208 L 0.48629 -0.05295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34" y="-275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0.00624 L 0.38403 0.0737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58" y="337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9"/>
                                            </p:cond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6" grpId="0"/>
      <p:bldP spid="25616" grpId="1"/>
      <p:bldP spid="25619" grpId="0"/>
      <p:bldP spid="256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id="{E769A8BC-6BB2-4CC9-ABBF-362C4007E9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Amplificatore a emettitore comune</a:t>
            </a:r>
          </a:p>
        </p:txBody>
      </p:sp>
      <p:graphicFrame>
        <p:nvGraphicFramePr>
          <p:cNvPr id="26646" name="Object 22">
            <a:extLst>
              <a:ext uri="{FF2B5EF4-FFF2-40B4-BE49-F238E27FC236}">
                <a16:creationId xmlns:a16="http://schemas.microsoft.com/office/drawing/2014/main" id="{2BA0C70E-C2FC-4089-BBB5-04E72EA9F406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50825" y="1519238"/>
          <a:ext cx="234315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4" name="Equation" r:id="rId3" imgW="1066800" imgH="431800" progId="Equation.3">
                  <p:embed/>
                </p:oleObj>
              </mc:Choice>
              <mc:Fallback>
                <p:oleObj name="Equation" r:id="rId3" imgW="1066800" imgH="4318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519238"/>
                        <a:ext cx="234315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29" name="Group 5">
            <a:extLst>
              <a:ext uri="{FF2B5EF4-FFF2-40B4-BE49-F238E27FC236}">
                <a16:creationId xmlns:a16="http://schemas.microsoft.com/office/drawing/2014/main" id="{1D968A1E-8FA5-46DA-8CBA-2698CEF76197}"/>
              </a:ext>
            </a:extLst>
          </p:cNvPr>
          <p:cNvGrpSpPr>
            <a:grpSpLocks/>
          </p:cNvGrpSpPr>
          <p:nvPr/>
        </p:nvGrpSpPr>
        <p:grpSpPr bwMode="auto">
          <a:xfrm>
            <a:off x="1892300" y="1272885"/>
            <a:ext cx="4918075" cy="3201988"/>
            <a:chOff x="2868" y="1429"/>
            <a:chExt cx="5575" cy="3492"/>
          </a:xfrm>
        </p:grpSpPr>
        <p:pic>
          <p:nvPicPr>
            <p:cNvPr id="20502" name="Picture 6">
              <a:extLst>
                <a:ext uri="{FF2B5EF4-FFF2-40B4-BE49-F238E27FC236}">
                  <a16:creationId xmlns:a16="http://schemas.microsoft.com/office/drawing/2014/main" id="{61004A28-C6A4-4763-9319-0DCE2DA99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1429"/>
              <a:ext cx="5575" cy="3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3" name="Text Box 7">
              <a:extLst>
                <a:ext uri="{FF2B5EF4-FFF2-40B4-BE49-F238E27FC236}">
                  <a16:creationId xmlns:a16="http://schemas.microsoft.com/office/drawing/2014/main" id="{93F992B8-5DD9-4E4A-A613-987E971BD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0" y="4020"/>
              <a:ext cx="744" cy="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1000" b="1" i="1">
                  <a:solidFill>
                    <a:srgbClr val="04010F"/>
                  </a:solidFill>
                  <a:latin typeface="Arial" panose="020B0604020202020204" pitchFamily="34" charset="0"/>
                </a:rPr>
                <a:t>C</a:t>
              </a:r>
              <a:r>
                <a:rPr lang="it-IT" altLang="it-IT" sz="1000" b="1" i="1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S</a:t>
              </a:r>
              <a:endParaRPr lang="it-IT" altLang="it-IT" sz="1800">
                <a:solidFill>
                  <a:srgbClr val="04010F"/>
                </a:solidFill>
              </a:endParaRPr>
            </a:p>
          </p:txBody>
        </p:sp>
        <p:sp>
          <p:nvSpPr>
            <p:cNvPr id="20504" name="Text Box 8">
              <a:extLst>
                <a:ext uri="{FF2B5EF4-FFF2-40B4-BE49-F238E27FC236}">
                  <a16:creationId xmlns:a16="http://schemas.microsoft.com/office/drawing/2014/main" id="{6C5278A9-66DB-429F-87AB-C9AE722695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8" y="2256"/>
              <a:ext cx="744" cy="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1000" b="1" i="1">
                  <a:solidFill>
                    <a:srgbClr val="04010F"/>
                  </a:solidFill>
                  <a:latin typeface="Arial" panose="020B0604020202020204" pitchFamily="34" charset="0"/>
                </a:rPr>
                <a:t>C</a:t>
              </a:r>
              <a:r>
                <a:rPr lang="it-IT" altLang="it-IT" sz="1000" b="1" i="1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a</a:t>
              </a:r>
              <a:r>
                <a:rPr lang="it-IT" altLang="it-IT" sz="1000" b="1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1</a:t>
              </a:r>
              <a:endParaRPr lang="it-IT" altLang="it-IT" sz="1800">
                <a:solidFill>
                  <a:srgbClr val="04010F"/>
                </a:solidFill>
              </a:endParaRPr>
            </a:p>
          </p:txBody>
        </p:sp>
        <p:sp>
          <p:nvSpPr>
            <p:cNvPr id="20505" name="Text Box 9">
              <a:extLst>
                <a:ext uri="{FF2B5EF4-FFF2-40B4-BE49-F238E27FC236}">
                  <a16:creationId xmlns:a16="http://schemas.microsoft.com/office/drawing/2014/main" id="{9A4C39FB-9167-46EB-8C0E-E7585BE67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8" y="2628"/>
              <a:ext cx="744" cy="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1000" b="1" i="1">
                  <a:solidFill>
                    <a:srgbClr val="04010F"/>
                  </a:solidFill>
                  <a:latin typeface="Arial" panose="020B0604020202020204" pitchFamily="34" charset="0"/>
                </a:rPr>
                <a:t>C</a:t>
              </a:r>
              <a:r>
                <a:rPr lang="it-IT" altLang="it-IT" sz="1000" b="1" i="1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a</a:t>
              </a:r>
              <a:r>
                <a:rPr lang="it-IT" altLang="it-IT" sz="1000" b="1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2</a:t>
              </a:r>
              <a:endParaRPr lang="it-IT" altLang="it-IT" sz="1800">
                <a:solidFill>
                  <a:srgbClr val="04010F"/>
                </a:solidFill>
              </a:endParaRPr>
            </a:p>
          </p:txBody>
        </p:sp>
      </p:grpSp>
      <p:sp>
        <p:nvSpPr>
          <p:cNvPr id="20486" name="Rectangle 25">
            <a:extLst>
              <a:ext uri="{FF2B5EF4-FFF2-40B4-BE49-F238E27FC236}">
                <a16:creationId xmlns:a16="http://schemas.microsoft.com/office/drawing/2014/main" id="{8A240854-05BB-466B-8AED-9C5B1F237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6648" name="Object 24">
            <a:extLst>
              <a:ext uri="{FF2B5EF4-FFF2-40B4-BE49-F238E27FC236}">
                <a16:creationId xmlns:a16="http://schemas.microsoft.com/office/drawing/2014/main" id="{5ADB18FA-342F-4D6F-967E-B301CCE675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0788" y="1531938"/>
          <a:ext cx="2595562" cy="105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5" name="Equation" r:id="rId6" imgW="1054100" imgH="431800" progId="Equation.3">
                  <p:embed/>
                </p:oleObj>
              </mc:Choice>
              <mc:Fallback>
                <p:oleObj name="Equation" r:id="rId6" imgW="1054100" imgH="4318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1531938"/>
                        <a:ext cx="2595562" cy="1052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0" name="Rectangle 26">
            <a:extLst>
              <a:ext uri="{FF2B5EF4-FFF2-40B4-BE49-F238E27FC236}">
                <a16:creationId xmlns:a16="http://schemas.microsoft.com/office/drawing/2014/main" id="{32CF3AFC-DDEA-42D5-BDD7-A51912803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2487613"/>
            <a:ext cx="1857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R</a:t>
            </a:r>
            <a:r>
              <a:rPr lang="it-IT" altLang="it-IT" sz="3600" i="1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= R</a:t>
            </a:r>
            <a:r>
              <a:rPr lang="it-IT" altLang="it-IT" sz="3600" i="1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D</a:t>
            </a:r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6651" name="Rectangle 27">
            <a:extLst>
              <a:ext uri="{FF2B5EF4-FFF2-40B4-BE49-F238E27FC236}">
                <a16:creationId xmlns:a16="http://schemas.microsoft.com/office/drawing/2014/main" id="{F31E27F6-CE44-4E7D-A599-5247E6DC8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5688" y="2573338"/>
            <a:ext cx="1857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 i="1">
                <a:solidFill>
                  <a:srgbClr val="04010F"/>
                </a:solidFill>
                <a:latin typeface="Times New Roman" panose="02020603050405020304" pitchFamily="18" charset="0"/>
              </a:rPr>
              <a:t> R</a:t>
            </a:r>
            <a:r>
              <a:rPr lang="it-IT" altLang="it-IT" sz="36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3600" i="1">
                <a:solidFill>
                  <a:srgbClr val="04010F"/>
                </a:solidFill>
                <a:latin typeface="Times New Roman" panose="02020603050405020304" pitchFamily="18" charset="0"/>
              </a:rPr>
              <a:t> = R</a:t>
            </a:r>
            <a:r>
              <a:rPr lang="it-IT" altLang="it-IT" sz="36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C</a:t>
            </a:r>
            <a:r>
              <a:rPr lang="it-IT" altLang="it-IT" sz="3600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6652" name="Rectangle 28">
            <a:extLst>
              <a:ext uri="{FF2B5EF4-FFF2-40B4-BE49-F238E27FC236}">
                <a16:creationId xmlns:a16="http://schemas.microsoft.com/office/drawing/2014/main" id="{627B2854-6AC0-476B-BB34-39F04036E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7150" y="3462338"/>
            <a:ext cx="2759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04010F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36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3600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600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6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3600">
                <a:solidFill>
                  <a:srgbClr val="04010F"/>
                </a:solidFill>
                <a:latin typeface="Times New Roman" panose="02020603050405020304" pitchFamily="18" charset="0"/>
              </a:rPr>
              <a:t>//</a:t>
            </a:r>
            <a:r>
              <a:rPr lang="it-IT" altLang="it-IT" sz="36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360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6653" name="Rectangle 29">
            <a:extLst>
              <a:ext uri="{FF2B5EF4-FFF2-40B4-BE49-F238E27FC236}">
                <a16:creationId xmlns:a16="http://schemas.microsoft.com/office/drawing/2014/main" id="{9BE05469-C44A-4D1E-87F8-F05F7935B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0" y="3517900"/>
            <a:ext cx="3105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 dirty="0">
                <a:solidFill>
                  <a:srgbClr val="04010F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360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i="1" baseline="-25000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600" dirty="0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3600" dirty="0">
                <a:solidFill>
                  <a:srgbClr val="04010F"/>
                </a:solidFill>
                <a:latin typeface="Times New Roman" panose="02020603050405020304" pitchFamily="18" charset="0"/>
              </a:rPr>
              <a:t>//</a:t>
            </a:r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3600" dirty="0">
                <a:solidFill>
                  <a:srgbClr val="04010F"/>
                </a:solidFill>
                <a:latin typeface="Times New Roman" panose="02020603050405020304" pitchFamily="18" charset="0"/>
              </a:rPr>
              <a:t>//</a:t>
            </a:r>
            <a:r>
              <a:rPr lang="it-IT" altLang="it-IT" sz="360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i="1" baseline="-25000" dirty="0" err="1">
                <a:solidFill>
                  <a:srgbClr val="04010F"/>
                </a:solidFill>
                <a:latin typeface="Symbol" panose="05050102010706020507" pitchFamily="18" charset="2"/>
              </a:rPr>
              <a:t>p</a:t>
            </a:r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6654" name="Rectangle 30">
            <a:extLst>
              <a:ext uri="{FF2B5EF4-FFF2-40B4-BE49-F238E27FC236}">
                <a16:creationId xmlns:a16="http://schemas.microsoft.com/office/drawing/2014/main" id="{FF10A4F2-98AB-4F9E-8E20-201992EF6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0" y="3522663"/>
            <a:ext cx="3105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600" dirty="0">
                <a:solidFill>
                  <a:srgbClr val="04010F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36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36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6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600" i="1" baseline="-25000" dirty="0" err="1">
                <a:solidFill>
                  <a:srgbClr val="FF0000"/>
                </a:solidFill>
                <a:latin typeface="Symbol" panose="05050102010706020507" pitchFamily="18" charset="2"/>
              </a:rPr>
              <a:t>p</a:t>
            </a:r>
            <a:r>
              <a:rPr lang="it-IT" altLang="it-IT" sz="360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D90EF2A-01C3-4A5E-98A6-FFD6BA5889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009" y="4504026"/>
            <a:ext cx="8828479" cy="2323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4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4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4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4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8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8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8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8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26629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0" grpId="0"/>
      <p:bldP spid="26651" grpId="0"/>
      <p:bldP spid="26652" grpId="0"/>
      <p:bldP spid="26653" grpId="0"/>
      <p:bldP spid="26653" grpId="1"/>
      <p:bldP spid="266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44EA7704-D0A8-4CC4-A717-6CC7B6735D58}"/>
              </a:ext>
            </a:extLst>
          </p:cNvPr>
          <p:cNvGrpSpPr/>
          <p:nvPr/>
        </p:nvGrpSpPr>
        <p:grpSpPr>
          <a:xfrm>
            <a:off x="3790950" y="2628900"/>
            <a:ext cx="5195888" cy="2271713"/>
            <a:chOff x="3790950" y="2628900"/>
            <a:chExt cx="5195888" cy="2271713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0F0A0167-53A8-4CD3-BA68-A25A41438BAC}"/>
                </a:ext>
              </a:extLst>
            </p:cNvPr>
            <p:cNvGrpSpPr/>
            <p:nvPr/>
          </p:nvGrpSpPr>
          <p:grpSpPr>
            <a:xfrm>
              <a:off x="3790950" y="2628900"/>
              <a:ext cx="5195888" cy="2271713"/>
              <a:chOff x="3790950" y="2628900"/>
              <a:chExt cx="5195888" cy="2271713"/>
            </a:xfrm>
          </p:grpSpPr>
          <p:pic>
            <p:nvPicPr>
              <p:cNvPr id="32773" name="Picture 5">
                <a:extLst>
                  <a:ext uri="{FF2B5EF4-FFF2-40B4-BE49-F238E27FC236}">
                    <a16:creationId xmlns:a16="http://schemas.microsoft.com/office/drawing/2014/main" id="{91545B8E-B55B-4743-AE37-01086D0E45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0950" y="2628900"/>
                <a:ext cx="5195888" cy="2271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Rettangolo 3">
                <a:extLst>
                  <a:ext uri="{FF2B5EF4-FFF2-40B4-BE49-F238E27FC236}">
                    <a16:creationId xmlns:a16="http://schemas.microsoft.com/office/drawing/2014/main" id="{4CAD1FB4-C29F-4B78-B3A5-B425865610BF}"/>
                  </a:ext>
                </a:extLst>
              </p:cNvPr>
              <p:cNvSpPr/>
              <p:nvPr/>
            </p:nvSpPr>
            <p:spPr bwMode="auto">
              <a:xfrm>
                <a:off x="6029323" y="3748088"/>
                <a:ext cx="242887" cy="266697"/>
              </a:xfrm>
              <a:prstGeom prst="rect">
                <a:avLst/>
              </a:prstGeom>
              <a:solidFill>
                <a:schemeClr val="bg1"/>
              </a:solidFill>
              <a:ln w="222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endParaRPr>
              </a:p>
            </p:txBody>
          </p:sp>
          <p:sp>
            <p:nvSpPr>
              <p:cNvPr id="25" name="Rettangolo 24">
                <a:extLst>
                  <a:ext uri="{FF2B5EF4-FFF2-40B4-BE49-F238E27FC236}">
                    <a16:creationId xmlns:a16="http://schemas.microsoft.com/office/drawing/2014/main" id="{08353732-7D8A-4B11-AC1E-5874CC49FEB4}"/>
                  </a:ext>
                </a:extLst>
              </p:cNvPr>
              <p:cNvSpPr/>
              <p:nvPr/>
            </p:nvSpPr>
            <p:spPr bwMode="auto">
              <a:xfrm>
                <a:off x="6919116" y="3736973"/>
                <a:ext cx="434184" cy="266697"/>
              </a:xfrm>
              <a:prstGeom prst="rect">
                <a:avLst/>
              </a:prstGeom>
              <a:solidFill>
                <a:schemeClr val="bg1"/>
              </a:solidFill>
              <a:ln w="222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endParaRPr>
              </a:p>
            </p:txBody>
          </p:sp>
        </p:grp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368DB32B-4C3B-4B24-AC15-8E4F9AA9247D}"/>
                </a:ext>
              </a:extLst>
            </p:cNvPr>
            <p:cNvSpPr txBox="1"/>
            <p:nvPr/>
          </p:nvSpPr>
          <p:spPr>
            <a:xfrm>
              <a:off x="6831520" y="3632487"/>
              <a:ext cx="5453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i="1" dirty="0">
                  <a:latin typeface="Symbol" panose="05050102010706020507" pitchFamily="18" charset="2"/>
                </a:rPr>
                <a:t>b </a:t>
              </a:r>
              <a:r>
                <a:rPr lang="it-IT" sz="20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it-IT" sz="2000" b="1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it-IT" sz="2000" b="1" i="1" baseline="-25000" dirty="0">
                <a:latin typeface="Symbol" panose="05050102010706020507" pitchFamily="18" charset="2"/>
              </a:endParaRPr>
            </a:p>
          </p:txBody>
        </p: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046FE687-F4A3-472B-B694-0A7D5F697910}"/>
                </a:ext>
              </a:extLst>
            </p:cNvPr>
            <p:cNvSpPr txBox="1"/>
            <p:nvPr/>
          </p:nvSpPr>
          <p:spPr>
            <a:xfrm>
              <a:off x="5983285" y="3628530"/>
              <a:ext cx="3786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it-IT" sz="2000" b="1" i="1" baseline="-25000" dirty="0" err="1">
                  <a:latin typeface="Symbol" panose="05050102010706020507" pitchFamily="18" charset="2"/>
                  <a:cs typeface="Times New Roman" panose="02020603050405020304" pitchFamily="18" charset="0"/>
                </a:rPr>
                <a:t>p</a:t>
              </a:r>
              <a:endParaRPr lang="it-IT" sz="2000" b="1" i="1" baseline="-25000" dirty="0">
                <a:latin typeface="Symbol" panose="05050102010706020507" pitchFamily="18" charset="2"/>
                <a:cs typeface="Times New Roman" panose="02020603050405020304" pitchFamily="18" charset="0"/>
              </a:endParaRPr>
            </a:p>
          </p:txBody>
        </p:sp>
      </p:grp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E9056E8-8D27-4686-9C55-309F50E93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4000"/>
              <a:t>Amplificazione riferita alla sorgente</a:t>
            </a:r>
            <a:endParaRPr lang="fr-FR" altLang="it-IT" sz="4000"/>
          </a:p>
        </p:txBody>
      </p:sp>
      <p:pic>
        <p:nvPicPr>
          <p:cNvPr id="32772" name="Picture 4">
            <a:extLst>
              <a:ext uri="{FF2B5EF4-FFF2-40B4-BE49-F238E27FC236}">
                <a16:creationId xmlns:a16="http://schemas.microsoft.com/office/drawing/2014/main" id="{F5255189-4481-42B5-A9B4-196B6306C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519363"/>
            <a:ext cx="344487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7">
            <a:extLst>
              <a:ext uri="{FF2B5EF4-FFF2-40B4-BE49-F238E27FC236}">
                <a16:creationId xmlns:a16="http://schemas.microsoft.com/office/drawing/2014/main" id="{E4F1FC10-8DFE-4046-95F1-BE32B326F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32774" name="Object 6">
            <a:extLst>
              <a:ext uri="{FF2B5EF4-FFF2-40B4-BE49-F238E27FC236}">
                <a16:creationId xmlns:a16="http://schemas.microsoft.com/office/drawing/2014/main" id="{212923B0-C24C-41F2-A4A2-A70475ADCF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5963" y="1368425"/>
          <a:ext cx="2738437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2" name="Equation" r:id="rId5" imgW="1104900" imgH="431800" progId="Equation.3">
                  <p:embed/>
                </p:oleObj>
              </mc:Choice>
              <mc:Fallback>
                <p:oleObj name="Equation" r:id="rId5" imgW="11049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1368425"/>
                        <a:ext cx="2738437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Oval 8">
            <a:extLst>
              <a:ext uri="{FF2B5EF4-FFF2-40B4-BE49-F238E27FC236}">
                <a16:creationId xmlns:a16="http://schemas.microsoft.com/office/drawing/2014/main" id="{74DC76A1-9360-460E-9832-5F559663A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2719388"/>
            <a:ext cx="1254125" cy="2387600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2777" name="Text Box 9">
            <a:extLst>
              <a:ext uri="{FF2B5EF4-FFF2-40B4-BE49-F238E27FC236}">
                <a16:creationId xmlns:a16="http://schemas.microsoft.com/office/drawing/2014/main" id="{24F4C583-C8F9-46EF-8D15-FF43B977B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850" y="5284788"/>
            <a:ext cx="13192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600" b="1" i="1">
                <a:solidFill>
                  <a:srgbClr val="04010F"/>
                </a:solidFill>
              </a:rPr>
              <a:t>R</a:t>
            </a:r>
            <a:r>
              <a:rPr lang="it-IT" altLang="it-IT" sz="1600" b="1" i="1" baseline="-25000">
                <a:solidFill>
                  <a:srgbClr val="04010F"/>
                </a:solidFill>
              </a:rPr>
              <a:t>L</a:t>
            </a:r>
            <a:r>
              <a:rPr lang="it-IT" altLang="it-IT" sz="1600" b="1" i="1" baseline="30000">
                <a:solidFill>
                  <a:srgbClr val="04010F"/>
                </a:solidFill>
              </a:rPr>
              <a:t>’</a:t>
            </a:r>
            <a:r>
              <a:rPr lang="it-IT" altLang="it-IT" sz="1600"/>
              <a:t> </a:t>
            </a:r>
            <a:r>
              <a:rPr lang="it-IT" altLang="it-IT" sz="1600" b="1">
                <a:solidFill>
                  <a:srgbClr val="04010F"/>
                </a:solidFill>
                <a:latin typeface="Arial" panose="020B0604020202020204" pitchFamily="34" charset="0"/>
              </a:rPr>
              <a:t>= </a:t>
            </a:r>
            <a:r>
              <a:rPr lang="it-IT" altLang="it-IT" sz="1600" b="1" i="1">
                <a:solidFill>
                  <a:srgbClr val="04010F"/>
                </a:solidFill>
                <a:latin typeface="Arial" panose="020B0604020202020204" pitchFamily="34" charset="0"/>
              </a:rPr>
              <a:t>R</a:t>
            </a:r>
            <a:r>
              <a:rPr lang="it-IT" altLang="it-IT" sz="1600" b="1" i="1" baseline="-25000">
                <a:solidFill>
                  <a:srgbClr val="04010F"/>
                </a:solidFill>
                <a:latin typeface="Arial" panose="020B0604020202020204" pitchFamily="34" charset="0"/>
              </a:rPr>
              <a:t>C</a:t>
            </a:r>
            <a:r>
              <a:rPr lang="it-IT" altLang="it-IT" sz="1600" b="1">
                <a:solidFill>
                  <a:srgbClr val="04010F"/>
                </a:solidFill>
                <a:latin typeface="Arial" panose="020B0604020202020204" pitchFamily="34" charset="0"/>
              </a:rPr>
              <a:t>//</a:t>
            </a:r>
            <a:r>
              <a:rPr lang="it-IT" altLang="it-IT" sz="1600" b="1" i="1">
                <a:solidFill>
                  <a:srgbClr val="04010F"/>
                </a:solidFill>
                <a:latin typeface="Arial" panose="020B0604020202020204" pitchFamily="34" charset="0"/>
              </a:rPr>
              <a:t>R</a:t>
            </a:r>
            <a:r>
              <a:rPr lang="it-IT" altLang="it-IT" sz="1600" b="1" i="1" baseline="-25000">
                <a:solidFill>
                  <a:srgbClr val="04010F"/>
                </a:solidFill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32778" name="Oval 10">
            <a:extLst>
              <a:ext uri="{FF2B5EF4-FFF2-40B4-BE49-F238E27FC236}">
                <a16:creationId xmlns:a16="http://schemas.microsoft.com/office/drawing/2014/main" id="{96674257-B3E2-4D50-AE02-9CF2858C9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1357313"/>
            <a:ext cx="544512" cy="1058862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2779" name="Freeform 11">
            <a:extLst>
              <a:ext uri="{FF2B5EF4-FFF2-40B4-BE49-F238E27FC236}">
                <a16:creationId xmlns:a16="http://schemas.microsoft.com/office/drawing/2014/main" id="{180D30E4-1F37-4DB7-86F4-E592FFAB1E9D}"/>
              </a:ext>
            </a:extLst>
          </p:cNvPr>
          <p:cNvSpPr>
            <a:spLocks/>
          </p:cNvSpPr>
          <p:nvPr/>
        </p:nvSpPr>
        <p:spPr bwMode="auto">
          <a:xfrm>
            <a:off x="6578600" y="2124075"/>
            <a:ext cx="933450" cy="3921125"/>
          </a:xfrm>
          <a:custGeom>
            <a:avLst/>
            <a:gdLst>
              <a:gd name="T0" fmla="*/ 865188 w 588"/>
              <a:gd name="T1" fmla="*/ 0 h 2470"/>
              <a:gd name="T2" fmla="*/ 11113 w 588"/>
              <a:gd name="T3" fmla="*/ 2001838 h 2470"/>
              <a:gd name="T4" fmla="*/ 933450 w 588"/>
              <a:gd name="T5" fmla="*/ 3921125 h 247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88" h="2470">
                <a:moveTo>
                  <a:pt x="545" y="0"/>
                </a:moveTo>
                <a:cubicBezTo>
                  <a:pt x="272" y="424"/>
                  <a:pt x="0" y="849"/>
                  <a:pt x="7" y="1261"/>
                </a:cubicBezTo>
                <a:cubicBezTo>
                  <a:pt x="14" y="1673"/>
                  <a:pt x="301" y="2071"/>
                  <a:pt x="588" y="2470"/>
                </a:cubicBezTo>
              </a:path>
            </a:pathLst>
          </a:custGeom>
          <a:noFill/>
          <a:ln w="22225" cap="flat" cmpd="sng">
            <a:solidFill>
              <a:srgbClr val="FF1111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32784" name="Group 16">
            <a:extLst>
              <a:ext uri="{FF2B5EF4-FFF2-40B4-BE49-F238E27FC236}">
                <a16:creationId xmlns:a16="http://schemas.microsoft.com/office/drawing/2014/main" id="{CFAE5B06-A1FB-48D5-BE37-6A27F5DC9576}"/>
              </a:ext>
            </a:extLst>
          </p:cNvPr>
          <p:cNvGrpSpPr>
            <a:grpSpLocks/>
          </p:cNvGrpSpPr>
          <p:nvPr/>
        </p:nvGrpSpPr>
        <p:grpSpPr bwMode="auto">
          <a:xfrm>
            <a:off x="7451726" y="5880100"/>
            <a:ext cx="817563" cy="796925"/>
            <a:chOff x="4694" y="3704"/>
            <a:chExt cx="515" cy="502"/>
          </a:xfrm>
        </p:grpSpPr>
        <p:sp>
          <p:nvSpPr>
            <p:cNvPr id="21524" name="Text Box 14">
              <a:extLst>
                <a:ext uri="{FF2B5EF4-FFF2-40B4-BE49-F238E27FC236}">
                  <a16:creationId xmlns:a16="http://schemas.microsoft.com/office/drawing/2014/main" id="{D80B3BBA-7709-47A2-ACA5-471B0DB70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1" y="3820"/>
              <a:ext cx="47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1600" b="1" i="1" dirty="0">
                  <a:solidFill>
                    <a:srgbClr val="04010F"/>
                  </a:solidFill>
                  <a:latin typeface="Arial" panose="020B0604020202020204" pitchFamily="34" charset="0"/>
                </a:rPr>
                <a:t>-</a:t>
              </a:r>
              <a:r>
                <a:rPr lang="it-IT" altLang="it-IT" sz="1600" b="1" i="1" dirty="0" err="1">
                  <a:solidFill>
                    <a:srgbClr val="04010F"/>
                  </a:solidFill>
                  <a:latin typeface="Arial" panose="020B0604020202020204" pitchFamily="34" charset="0"/>
                </a:rPr>
                <a:t>g</a:t>
              </a:r>
              <a:r>
                <a:rPr lang="it-IT" altLang="it-IT" sz="1600" b="1" i="1" baseline="-25000" dirty="0" err="1">
                  <a:solidFill>
                    <a:srgbClr val="04010F"/>
                  </a:solidFill>
                  <a:latin typeface="Arial" panose="020B0604020202020204" pitchFamily="34" charset="0"/>
                </a:rPr>
                <a:t>m</a:t>
              </a:r>
              <a:r>
                <a:rPr lang="it-IT" altLang="it-IT" sz="1600" b="1" i="1" dirty="0" err="1">
                  <a:solidFill>
                    <a:srgbClr val="04010F"/>
                  </a:solidFill>
                  <a:latin typeface="Arial" panose="020B0604020202020204" pitchFamily="34" charset="0"/>
                </a:rPr>
                <a:t>R</a:t>
              </a:r>
              <a:r>
                <a:rPr lang="it-IT" altLang="it-IT" sz="1600" b="1" i="1" baseline="-25000" dirty="0" err="1">
                  <a:solidFill>
                    <a:srgbClr val="04010F"/>
                  </a:solidFill>
                  <a:latin typeface="Arial" panose="020B0604020202020204" pitchFamily="34" charset="0"/>
                </a:rPr>
                <a:t>L</a:t>
              </a:r>
              <a:r>
                <a:rPr lang="it-IT" altLang="it-IT" sz="1600" b="1" i="1" baseline="30000" dirty="0">
                  <a:solidFill>
                    <a:srgbClr val="04010F"/>
                  </a:solidFill>
                  <a:latin typeface="Arial" panose="020B0604020202020204" pitchFamily="34" charset="0"/>
                </a:rPr>
                <a:t>’</a:t>
              </a:r>
              <a:endParaRPr lang="it-IT" altLang="it-IT" sz="1600" b="1" i="1" baseline="-25000" dirty="0">
                <a:solidFill>
                  <a:srgbClr val="04010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525" name="Oval 15">
              <a:extLst>
                <a:ext uri="{FF2B5EF4-FFF2-40B4-BE49-F238E27FC236}">
                  <a16:creationId xmlns:a16="http://schemas.microsoft.com/office/drawing/2014/main" id="{7EF4CA6C-D982-4D4E-82E4-696E86CA2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3704"/>
              <a:ext cx="515" cy="502"/>
            </a:xfrm>
            <a:prstGeom prst="ellipse">
              <a:avLst/>
            </a:prstGeom>
            <a:noFill/>
            <a:ln w="22225" algn="ctr">
              <a:solidFill>
                <a:srgbClr val="FF11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pic>
        <p:nvPicPr>
          <p:cNvPr id="32785" name="Picture 17">
            <a:extLst>
              <a:ext uri="{FF2B5EF4-FFF2-40B4-BE49-F238E27FC236}">
                <a16:creationId xmlns:a16="http://schemas.microsoft.com/office/drawing/2014/main" id="{2FBFBBA9-E385-48E4-A673-D8203845D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2451100"/>
            <a:ext cx="3340100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7" name="Rectangle 19">
            <a:extLst>
              <a:ext uri="{FF2B5EF4-FFF2-40B4-BE49-F238E27FC236}">
                <a16:creationId xmlns:a16="http://schemas.microsoft.com/office/drawing/2014/main" id="{A4FC68FF-AE6D-4894-BBE2-EA1F64B1F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32786" name="Object 18">
            <a:extLst>
              <a:ext uri="{FF2B5EF4-FFF2-40B4-BE49-F238E27FC236}">
                <a16:creationId xmlns:a16="http://schemas.microsoft.com/office/drawing/2014/main" id="{024E2DA0-D4CE-488E-B88B-2F349F9BF0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650" y="5568950"/>
          <a:ext cx="715168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3" name="Equation" r:id="rId8" imgW="3378200" imgH="482600" progId="Equation.3">
                  <p:embed/>
                </p:oleObj>
              </mc:Choice>
              <mc:Fallback>
                <p:oleObj name="Equation" r:id="rId8" imgW="3378200" imgH="482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" y="5568950"/>
                        <a:ext cx="7151688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8" name="Oval 20">
            <a:extLst>
              <a:ext uri="{FF2B5EF4-FFF2-40B4-BE49-F238E27FC236}">
                <a16:creationId xmlns:a16="http://schemas.microsoft.com/office/drawing/2014/main" id="{11DF1D4E-B20B-4059-9252-8FDBF8022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0050" y="1366838"/>
            <a:ext cx="544513" cy="1058862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2791" name="Freeform 23">
            <a:extLst>
              <a:ext uri="{FF2B5EF4-FFF2-40B4-BE49-F238E27FC236}">
                <a16:creationId xmlns:a16="http://schemas.microsoft.com/office/drawing/2014/main" id="{162B41E2-BC13-4199-95FC-B0690D2BD4BD}"/>
              </a:ext>
            </a:extLst>
          </p:cNvPr>
          <p:cNvSpPr>
            <a:spLocks/>
          </p:cNvSpPr>
          <p:nvPr/>
        </p:nvSpPr>
        <p:spPr bwMode="auto">
          <a:xfrm>
            <a:off x="1404938" y="901700"/>
            <a:ext cx="6862762" cy="1531938"/>
          </a:xfrm>
          <a:custGeom>
            <a:avLst/>
            <a:gdLst>
              <a:gd name="T0" fmla="*/ 6862762 w 4323"/>
              <a:gd name="T1" fmla="*/ 458788 h 965"/>
              <a:gd name="T2" fmla="*/ 5842000 w 4323"/>
              <a:gd name="T3" fmla="*/ 4763 h 965"/>
              <a:gd name="T4" fmla="*/ 3175000 w 4323"/>
              <a:gd name="T5" fmla="*/ 428625 h 965"/>
              <a:gd name="T6" fmla="*/ 628650 w 4323"/>
              <a:gd name="T7" fmla="*/ 1033463 h 965"/>
              <a:gd name="T8" fmla="*/ 0 w 4323"/>
              <a:gd name="T9" fmla="*/ 1531938 h 9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23" h="965">
                <a:moveTo>
                  <a:pt x="4323" y="289"/>
                </a:moveTo>
                <a:cubicBezTo>
                  <a:pt x="4195" y="147"/>
                  <a:pt x="4067" y="6"/>
                  <a:pt x="3680" y="3"/>
                </a:cubicBezTo>
                <a:cubicBezTo>
                  <a:pt x="3293" y="0"/>
                  <a:pt x="2547" y="162"/>
                  <a:pt x="2000" y="270"/>
                </a:cubicBezTo>
                <a:cubicBezTo>
                  <a:pt x="1453" y="378"/>
                  <a:pt x="729" y="535"/>
                  <a:pt x="396" y="651"/>
                </a:cubicBezTo>
                <a:cubicBezTo>
                  <a:pt x="63" y="767"/>
                  <a:pt x="68" y="911"/>
                  <a:pt x="0" y="965"/>
                </a:cubicBezTo>
              </a:path>
            </a:pathLst>
          </a:custGeom>
          <a:noFill/>
          <a:ln w="22225" cap="flat" cmpd="sng">
            <a:solidFill>
              <a:srgbClr val="FF1111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2792" name="AutoShape 24">
            <a:extLst>
              <a:ext uri="{FF2B5EF4-FFF2-40B4-BE49-F238E27FC236}">
                <a16:creationId xmlns:a16="http://schemas.microsoft.com/office/drawing/2014/main" id="{BF144533-A2D6-4D74-8F40-4327A503E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350" y="5576888"/>
            <a:ext cx="1390650" cy="1012825"/>
          </a:xfrm>
          <a:prstGeom prst="roundRect">
            <a:avLst>
              <a:gd name="adj" fmla="val 16667"/>
            </a:avLst>
          </a:prstGeom>
          <a:solidFill>
            <a:srgbClr val="FF0000">
              <a:alpha val="301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2793" name="Line 25">
            <a:extLst>
              <a:ext uri="{FF2B5EF4-FFF2-40B4-BE49-F238E27FC236}">
                <a16:creationId xmlns:a16="http://schemas.microsoft.com/office/drawing/2014/main" id="{EBE6AA34-4992-4E99-9397-8F06CEDB00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61075" y="5418138"/>
            <a:ext cx="830263" cy="1314450"/>
          </a:xfrm>
          <a:prstGeom prst="line">
            <a:avLst/>
          </a:prstGeom>
          <a:noFill/>
          <a:ln w="5715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2794" name="Line 26">
            <a:extLst>
              <a:ext uri="{FF2B5EF4-FFF2-40B4-BE49-F238E27FC236}">
                <a16:creationId xmlns:a16="http://schemas.microsoft.com/office/drawing/2014/main" id="{B2891533-883A-4FF3-8BF7-4223BCE0672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53138" y="5410200"/>
            <a:ext cx="996950" cy="1338263"/>
          </a:xfrm>
          <a:prstGeom prst="line">
            <a:avLst/>
          </a:prstGeom>
          <a:noFill/>
          <a:ln w="5715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23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97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BA29D95-EDA0-49D3-8A42-A9474364B9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Instabilità dell’amplificazione</a:t>
            </a:r>
          </a:p>
        </p:txBody>
      </p:sp>
      <p:graphicFrame>
        <p:nvGraphicFramePr>
          <p:cNvPr id="22531" name="Object 4">
            <a:extLst>
              <a:ext uri="{FF2B5EF4-FFF2-40B4-BE49-F238E27FC236}">
                <a16:creationId xmlns:a16="http://schemas.microsoft.com/office/drawing/2014/main" id="{A54B5409-C92B-4BB4-8749-721873D4D0DB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1139825" y="1849438"/>
          <a:ext cx="2789238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4" name="Equation" r:id="rId3" imgW="1066800" imgH="431800" progId="Equation.3">
                  <p:embed/>
                </p:oleObj>
              </mc:Choice>
              <mc:Fallback>
                <p:oleObj name="Equation" r:id="rId3" imgW="10668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9825" y="1849438"/>
                        <a:ext cx="2789238" cy="1128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6">
            <a:extLst>
              <a:ext uri="{FF2B5EF4-FFF2-40B4-BE49-F238E27FC236}">
                <a16:creationId xmlns:a16="http://schemas.microsoft.com/office/drawing/2014/main" id="{8FBF603D-BB28-4CA7-B994-E0496A75B11C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645025" y="1851025"/>
          <a:ext cx="2895600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5" name="Equation" r:id="rId5" imgW="1054100" imgH="431800" progId="Equation.3">
                  <p:embed/>
                </p:oleObj>
              </mc:Choice>
              <mc:Fallback>
                <p:oleObj name="Equation" r:id="rId5" imgW="10541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025" y="1851025"/>
                        <a:ext cx="2895600" cy="118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9">
            <a:extLst>
              <a:ext uri="{FF2B5EF4-FFF2-40B4-BE49-F238E27FC236}">
                <a16:creationId xmlns:a16="http://schemas.microsoft.com/office/drawing/2014/main" id="{603B0C13-91B7-4037-ABA9-E5DD42544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8680" name="Object 8">
            <a:extLst>
              <a:ext uri="{FF2B5EF4-FFF2-40B4-BE49-F238E27FC236}">
                <a16:creationId xmlns:a16="http://schemas.microsoft.com/office/drawing/2014/main" id="{B303000E-0CF8-485D-A71F-FAEB3ECE03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3838" y="5265738"/>
          <a:ext cx="29464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6" name="Equation" r:id="rId7" imgW="1244600" imgH="444500" progId="Equation.3">
                  <p:embed/>
                </p:oleObj>
              </mc:Choice>
              <mc:Fallback>
                <p:oleObj name="Equation" r:id="rId7" imgW="1244600" imgH="444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5265738"/>
                        <a:ext cx="29464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11">
            <a:extLst>
              <a:ext uri="{FF2B5EF4-FFF2-40B4-BE49-F238E27FC236}">
                <a16:creationId xmlns:a16="http://schemas.microsoft.com/office/drawing/2014/main" id="{FD903E4B-8F87-4D02-ACE4-D9C7DC125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8682" name="Object 10">
            <a:extLst>
              <a:ext uri="{FF2B5EF4-FFF2-40B4-BE49-F238E27FC236}">
                <a16:creationId xmlns:a16="http://schemas.microsoft.com/office/drawing/2014/main" id="{4A56B7BD-BD48-4AB4-8FC3-C526C30417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65800" y="5145088"/>
          <a:ext cx="1622425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7" name="Equation" r:id="rId9" imgW="558558" imgH="431613" progId="Equation.3">
                  <p:embed/>
                </p:oleObj>
              </mc:Choice>
              <mc:Fallback>
                <p:oleObj name="Equation" r:id="rId9" imgW="558558" imgH="431613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5800" y="5145088"/>
                        <a:ext cx="1622425" cy="1246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Oval 12">
            <a:extLst>
              <a:ext uri="{FF2B5EF4-FFF2-40B4-BE49-F238E27FC236}">
                <a16:creationId xmlns:a16="http://schemas.microsoft.com/office/drawing/2014/main" id="{328F1335-F1E9-41C6-882B-1525B46B0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2060575"/>
            <a:ext cx="479425" cy="812800"/>
          </a:xfrm>
          <a:prstGeom prst="ellipse">
            <a:avLst/>
          </a:prstGeom>
          <a:noFill/>
          <a:ln w="222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8685" name="Oval 13">
            <a:extLst>
              <a:ext uri="{FF2B5EF4-FFF2-40B4-BE49-F238E27FC236}">
                <a16:creationId xmlns:a16="http://schemas.microsoft.com/office/drawing/2014/main" id="{0492861A-3DC7-489E-813B-B9678786C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675" y="2044700"/>
            <a:ext cx="479425" cy="812800"/>
          </a:xfrm>
          <a:prstGeom prst="ellipse">
            <a:avLst/>
          </a:prstGeom>
          <a:noFill/>
          <a:ln w="222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8686" name="Oval 14">
            <a:extLst>
              <a:ext uri="{FF2B5EF4-FFF2-40B4-BE49-F238E27FC236}">
                <a16:creationId xmlns:a16="http://schemas.microsoft.com/office/drawing/2014/main" id="{D4B8944D-9AE5-4C48-8D6C-ED1F0724F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588" y="5094288"/>
            <a:ext cx="3832225" cy="1466850"/>
          </a:xfrm>
          <a:prstGeom prst="ellipse">
            <a:avLst/>
          </a:prstGeom>
          <a:noFill/>
          <a:ln w="222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8687" name="Oval 15">
            <a:extLst>
              <a:ext uri="{FF2B5EF4-FFF2-40B4-BE49-F238E27FC236}">
                <a16:creationId xmlns:a16="http://schemas.microsoft.com/office/drawing/2014/main" id="{C5F73A61-CEDF-4FEB-AF54-2FF4E0ABC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0688" y="5137150"/>
            <a:ext cx="2424112" cy="1379538"/>
          </a:xfrm>
          <a:prstGeom prst="ellipse">
            <a:avLst/>
          </a:prstGeom>
          <a:noFill/>
          <a:ln w="2222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8688" name="Line 16">
            <a:extLst>
              <a:ext uri="{FF2B5EF4-FFF2-40B4-BE49-F238E27FC236}">
                <a16:creationId xmlns:a16="http://schemas.microsoft.com/office/drawing/2014/main" id="{4D789D28-84C9-41ED-8CBC-0ED929451E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1025" y="2859088"/>
            <a:ext cx="42863" cy="2235200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689" name="Line 17">
            <a:extLst>
              <a:ext uri="{FF2B5EF4-FFF2-40B4-BE49-F238E27FC236}">
                <a16:creationId xmlns:a16="http://schemas.microsoft.com/office/drawing/2014/main" id="{5193659A-811E-4F6D-9E04-BC68B4ADF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92913" y="2844800"/>
            <a:ext cx="0" cy="2293938"/>
          </a:xfrm>
          <a:prstGeom prst="line">
            <a:avLst/>
          </a:prstGeom>
          <a:noFill/>
          <a:ln w="2222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690" name="Oval 18">
            <a:extLst>
              <a:ext uri="{FF2B5EF4-FFF2-40B4-BE49-F238E27FC236}">
                <a16:creationId xmlns:a16="http://schemas.microsoft.com/office/drawing/2014/main" id="{60873841-29D1-417D-B030-E8A9254FD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9538" y="5616575"/>
            <a:ext cx="522287" cy="493713"/>
          </a:xfrm>
          <a:prstGeom prst="ellipse">
            <a:avLst/>
          </a:prstGeom>
          <a:solidFill>
            <a:srgbClr val="00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8691" name="Oval 19">
            <a:extLst>
              <a:ext uri="{FF2B5EF4-FFF2-40B4-BE49-F238E27FC236}">
                <a16:creationId xmlns:a16="http://schemas.microsoft.com/office/drawing/2014/main" id="{C019DA9B-60F4-4839-B2DC-A29918213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2750" y="5222875"/>
            <a:ext cx="550863" cy="493713"/>
          </a:xfrm>
          <a:prstGeom prst="ellipse">
            <a:avLst/>
          </a:prstGeom>
          <a:solidFill>
            <a:srgbClr val="00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8692" name="Text Box 20">
            <a:extLst>
              <a:ext uri="{FF2B5EF4-FFF2-40B4-BE49-F238E27FC236}">
                <a16:creationId xmlns:a16="http://schemas.microsoft.com/office/drawing/2014/main" id="{C57DECD2-82BB-4564-9C6E-92E484A3A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3382963"/>
            <a:ext cx="902176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it-IT" altLang="it-IT" sz="3200" b="1" i="1"/>
              <a:t>A</a:t>
            </a:r>
            <a:r>
              <a:rPr lang="it-IT" altLang="it-IT" sz="3200" b="1"/>
              <a:t> deve essere indipendente</a:t>
            </a:r>
          </a:p>
          <a:p>
            <a:pPr algn="ctr" eaLnBrk="1" hangingPunct="1"/>
            <a:r>
              <a:rPr lang="it-IT" altLang="it-IT" sz="3200" b="1"/>
              <a:t>dalle variazioni di tensione del circuito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3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1D9FFD8-41E7-477F-8D95-20FDAA157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2149093"/>
            <a:ext cx="6013450" cy="3706403"/>
          </a:xfrm>
          <a:prstGeom prst="rect">
            <a:avLst/>
          </a:prstGeom>
        </p:spPr>
      </p:pic>
      <p:sp>
        <p:nvSpPr>
          <p:cNvPr id="31748" name="Rectangle 4">
            <a:extLst>
              <a:ext uri="{FF2B5EF4-FFF2-40B4-BE49-F238E27FC236}">
                <a16:creationId xmlns:a16="http://schemas.microsoft.com/office/drawing/2014/main" id="{13B47CF5-E4C1-4AE8-9E8D-676F9BA12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3600" dirty="0"/>
              <a:t>Amplificatore a doppio carico a FET</a:t>
            </a:r>
          </a:p>
        </p:txBody>
      </p:sp>
      <p:grpSp>
        <p:nvGrpSpPr>
          <p:cNvPr id="31750" name="Group 6">
            <a:extLst>
              <a:ext uri="{FF2B5EF4-FFF2-40B4-BE49-F238E27FC236}">
                <a16:creationId xmlns:a16="http://schemas.microsoft.com/office/drawing/2014/main" id="{631AA3FE-E153-4DE1-8D23-2552748926A0}"/>
              </a:ext>
            </a:extLst>
          </p:cNvPr>
          <p:cNvGrpSpPr>
            <a:grpSpLocks/>
          </p:cNvGrpSpPr>
          <p:nvPr/>
        </p:nvGrpSpPr>
        <p:grpSpPr bwMode="auto">
          <a:xfrm>
            <a:off x="3379788" y="2276475"/>
            <a:ext cx="5584825" cy="3300413"/>
            <a:chOff x="2328" y="10218"/>
            <a:chExt cx="6600" cy="3986"/>
          </a:xfrm>
        </p:grpSpPr>
        <p:pic>
          <p:nvPicPr>
            <p:cNvPr id="23577" name="Picture 7">
              <a:extLst>
                <a:ext uri="{FF2B5EF4-FFF2-40B4-BE49-F238E27FC236}">
                  <a16:creationId xmlns:a16="http://schemas.microsoft.com/office/drawing/2014/main" id="{7714B1DA-C235-455C-9D05-2328B214F5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8" y="10218"/>
              <a:ext cx="6600" cy="3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8" name="Line 8">
              <a:extLst>
                <a:ext uri="{FF2B5EF4-FFF2-40B4-BE49-F238E27FC236}">
                  <a16:creationId xmlns:a16="http://schemas.microsoft.com/office/drawing/2014/main" id="{CA66E23C-DEE5-4314-9461-D52E34CB8B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8" y="11220"/>
              <a:ext cx="0" cy="3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3579" name="Text Box 9">
              <a:extLst>
                <a:ext uri="{FF2B5EF4-FFF2-40B4-BE49-F238E27FC236}">
                  <a16:creationId xmlns:a16="http://schemas.microsoft.com/office/drawing/2014/main" id="{73511C5F-D38B-4B38-ADCB-92EC805CC6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11184"/>
              <a:ext cx="744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1000" b="1" i="1">
                  <a:solidFill>
                    <a:srgbClr val="04010F"/>
                  </a:solidFill>
                </a:rPr>
                <a:t>g</a:t>
              </a:r>
              <a:r>
                <a:rPr lang="it-IT" altLang="it-IT" sz="1000" b="1" i="1" baseline="-25000">
                  <a:solidFill>
                    <a:srgbClr val="04010F"/>
                  </a:solidFill>
                </a:rPr>
                <a:t>m</a:t>
              </a:r>
              <a:endParaRPr lang="it-IT" altLang="it-IT" sz="1800">
                <a:solidFill>
                  <a:srgbClr val="04010F"/>
                </a:solidFill>
              </a:endParaRPr>
            </a:p>
          </p:txBody>
        </p:sp>
      </p:grpSp>
      <p:sp>
        <p:nvSpPr>
          <p:cNvPr id="31754" name="Text Box 10">
            <a:extLst>
              <a:ext uri="{FF2B5EF4-FFF2-40B4-BE49-F238E27FC236}">
                <a16:creationId xmlns:a16="http://schemas.microsoft.com/office/drawing/2014/main" id="{D036873D-71ED-4460-A49E-2C9E90156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4600575"/>
            <a:ext cx="819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400" b="1">
                <a:solidFill>
                  <a:srgbClr val="04010F"/>
                </a:solidFill>
                <a:latin typeface="Arial" panose="020B0604020202020204" pitchFamily="34" charset="0"/>
              </a:rPr>
              <a:t>= </a:t>
            </a:r>
            <a:r>
              <a:rPr lang="it-IT" altLang="it-IT" sz="1400" b="1" i="1">
                <a:solidFill>
                  <a:srgbClr val="04010F"/>
                </a:solidFill>
                <a:latin typeface="Arial" panose="020B0604020202020204" pitchFamily="34" charset="0"/>
              </a:rPr>
              <a:t>R</a:t>
            </a:r>
            <a:r>
              <a:rPr lang="it-IT" altLang="it-IT" sz="1400" b="1" baseline="-25000">
                <a:solidFill>
                  <a:srgbClr val="04010F"/>
                </a:solidFill>
                <a:latin typeface="Arial" panose="020B0604020202020204" pitchFamily="34" charset="0"/>
              </a:rPr>
              <a:t>1</a:t>
            </a:r>
            <a:r>
              <a:rPr lang="it-IT" altLang="it-IT" sz="1400" b="1">
                <a:solidFill>
                  <a:srgbClr val="04010F"/>
                </a:solidFill>
                <a:latin typeface="Arial" panose="020B0604020202020204" pitchFamily="34" charset="0"/>
              </a:rPr>
              <a:t>//</a:t>
            </a:r>
            <a:r>
              <a:rPr lang="it-IT" altLang="it-IT" sz="1400" b="1" i="1">
                <a:solidFill>
                  <a:srgbClr val="04010F"/>
                </a:solidFill>
                <a:latin typeface="Arial" panose="020B0604020202020204" pitchFamily="34" charset="0"/>
              </a:rPr>
              <a:t>R</a:t>
            </a:r>
            <a:r>
              <a:rPr lang="it-IT" altLang="it-IT" sz="1400" b="1" baseline="-25000">
                <a:solidFill>
                  <a:srgbClr val="04010F"/>
                </a:solidFill>
                <a:latin typeface="Arial" panose="020B0604020202020204" pitchFamily="34" charset="0"/>
              </a:rPr>
              <a:t>2</a:t>
            </a:r>
            <a:endParaRPr lang="it-IT" altLang="it-IT" sz="1400" b="1" i="1">
              <a:solidFill>
                <a:srgbClr val="04010F"/>
              </a:solidFill>
              <a:latin typeface="Arial" panose="020B0604020202020204" pitchFamily="34" charset="0"/>
            </a:endParaRPr>
          </a:p>
        </p:txBody>
      </p:sp>
      <p:sp>
        <p:nvSpPr>
          <p:cNvPr id="31755" name="Oval 11">
            <a:extLst>
              <a:ext uri="{FF2B5EF4-FFF2-40B4-BE49-F238E27FC236}">
                <a16:creationId xmlns:a16="http://schemas.microsoft.com/office/drawing/2014/main" id="{D9E1EBAC-9C4C-4543-B96C-C1630CB4D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2663" y="2455863"/>
            <a:ext cx="1495425" cy="3074987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1756" name="Text Box 12">
            <a:extLst>
              <a:ext uri="{FF2B5EF4-FFF2-40B4-BE49-F238E27FC236}">
                <a16:creationId xmlns:a16="http://schemas.microsoft.com/office/drawing/2014/main" id="{8DF63CEF-B8C4-4B67-AE4C-43D25DDDB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150" y="5627688"/>
            <a:ext cx="13192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600" b="1" i="1">
                <a:solidFill>
                  <a:srgbClr val="04010F"/>
                </a:solidFill>
              </a:rPr>
              <a:t>R</a:t>
            </a:r>
            <a:r>
              <a:rPr lang="it-IT" altLang="it-IT" sz="1600" b="1" i="1" baseline="-25000">
                <a:solidFill>
                  <a:srgbClr val="04010F"/>
                </a:solidFill>
              </a:rPr>
              <a:t>L</a:t>
            </a:r>
            <a:r>
              <a:rPr lang="it-IT" altLang="it-IT" sz="1600" b="1" i="1" baseline="30000">
                <a:solidFill>
                  <a:srgbClr val="04010F"/>
                </a:solidFill>
              </a:rPr>
              <a:t>’</a:t>
            </a:r>
            <a:r>
              <a:rPr lang="it-IT" altLang="it-IT" sz="1600"/>
              <a:t> </a:t>
            </a:r>
            <a:r>
              <a:rPr lang="it-IT" altLang="it-IT" sz="1600" b="1">
                <a:solidFill>
                  <a:srgbClr val="04010F"/>
                </a:solidFill>
                <a:latin typeface="Arial" panose="020B0604020202020204" pitchFamily="34" charset="0"/>
              </a:rPr>
              <a:t>= </a:t>
            </a:r>
            <a:r>
              <a:rPr lang="it-IT" altLang="it-IT" sz="1600" b="1" i="1">
                <a:solidFill>
                  <a:srgbClr val="04010F"/>
                </a:solidFill>
                <a:latin typeface="Arial" panose="020B0604020202020204" pitchFamily="34" charset="0"/>
              </a:rPr>
              <a:t>R</a:t>
            </a:r>
            <a:r>
              <a:rPr lang="it-IT" altLang="it-IT" sz="1600" b="1" i="1" baseline="-25000">
                <a:solidFill>
                  <a:srgbClr val="04010F"/>
                </a:solidFill>
                <a:latin typeface="Arial" panose="020B0604020202020204" pitchFamily="34" charset="0"/>
              </a:rPr>
              <a:t>D</a:t>
            </a:r>
            <a:r>
              <a:rPr lang="it-IT" altLang="it-IT" sz="1600" b="1">
                <a:solidFill>
                  <a:srgbClr val="04010F"/>
                </a:solidFill>
                <a:latin typeface="Arial" panose="020B0604020202020204" pitchFamily="34" charset="0"/>
              </a:rPr>
              <a:t>//</a:t>
            </a:r>
            <a:r>
              <a:rPr lang="it-IT" altLang="it-IT" sz="1600" b="1" i="1">
                <a:solidFill>
                  <a:srgbClr val="04010F"/>
                </a:solidFill>
                <a:latin typeface="Arial" panose="020B0604020202020204" pitchFamily="34" charset="0"/>
              </a:rPr>
              <a:t>R</a:t>
            </a:r>
            <a:r>
              <a:rPr lang="it-IT" altLang="it-IT" sz="1600" b="1" i="1" baseline="-25000">
                <a:solidFill>
                  <a:srgbClr val="04010F"/>
                </a:solidFill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23560" name="Rectangle 14">
            <a:extLst>
              <a:ext uri="{FF2B5EF4-FFF2-40B4-BE49-F238E27FC236}">
                <a16:creationId xmlns:a16="http://schemas.microsoft.com/office/drawing/2014/main" id="{E7142FCF-B599-419B-A676-9DFB2265A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31757" name="Object 13">
            <a:extLst>
              <a:ext uri="{FF2B5EF4-FFF2-40B4-BE49-F238E27FC236}">
                <a16:creationId xmlns:a16="http://schemas.microsoft.com/office/drawing/2014/main" id="{A4DEC82D-4186-44EF-8FE3-D1C9DDB2FB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675" y="1816100"/>
          <a:ext cx="2865438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4" name="Equation" r:id="rId5" imgW="914400" imgH="241300" progId="Equation.3">
                  <p:embed/>
                </p:oleObj>
              </mc:Choice>
              <mc:Fallback>
                <p:oleObj name="Equation" r:id="rId5" imgW="914400" imgH="241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816100"/>
                        <a:ext cx="2865438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Rectangle 16">
            <a:extLst>
              <a:ext uri="{FF2B5EF4-FFF2-40B4-BE49-F238E27FC236}">
                <a16:creationId xmlns:a16="http://schemas.microsoft.com/office/drawing/2014/main" id="{32388782-EE95-4323-9FE2-68F4B7FEC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31759" name="Object 15">
            <a:extLst>
              <a:ext uri="{FF2B5EF4-FFF2-40B4-BE49-F238E27FC236}">
                <a16:creationId xmlns:a16="http://schemas.microsoft.com/office/drawing/2014/main" id="{D346CA65-FB6F-46EF-BD1C-A3C7D655CB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39688" y="2813050"/>
          <a:ext cx="3859213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5" name="Equation" r:id="rId7" imgW="1930400" imgH="685800" progId="Equation.3">
                  <p:embed/>
                </p:oleObj>
              </mc:Choice>
              <mc:Fallback>
                <p:oleObj name="Equation" r:id="rId7" imgW="1930400" imgH="685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9688" y="2813050"/>
                        <a:ext cx="3859213" cy="154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4" name="Rectangle 18">
            <a:extLst>
              <a:ext uri="{FF2B5EF4-FFF2-40B4-BE49-F238E27FC236}">
                <a16:creationId xmlns:a16="http://schemas.microsoft.com/office/drawing/2014/main" id="{7D78C202-FB8E-4BED-A199-BC240ADC3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31761" name="Object 17">
            <a:extLst>
              <a:ext uri="{FF2B5EF4-FFF2-40B4-BE49-F238E27FC236}">
                <a16:creationId xmlns:a16="http://schemas.microsoft.com/office/drawing/2014/main" id="{92CB26AF-1EB7-4EFF-A43E-FB6671EDE6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5653088"/>
          <a:ext cx="331152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6" name="Equation" r:id="rId9" imgW="1307532" imgH="431613" progId="Equation.3">
                  <p:embed/>
                </p:oleObj>
              </mc:Choice>
              <mc:Fallback>
                <p:oleObj name="Equation" r:id="rId9" imgW="1307532" imgH="431613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653088"/>
                        <a:ext cx="3311525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6" name="Rectangle 20">
            <a:extLst>
              <a:ext uri="{FF2B5EF4-FFF2-40B4-BE49-F238E27FC236}">
                <a16:creationId xmlns:a16="http://schemas.microsoft.com/office/drawing/2014/main" id="{E94EA2FA-4E56-4CAC-B638-A0B19DCA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pSp>
        <p:nvGrpSpPr>
          <p:cNvPr id="31766" name="Group 22">
            <a:extLst>
              <a:ext uri="{FF2B5EF4-FFF2-40B4-BE49-F238E27FC236}">
                <a16:creationId xmlns:a16="http://schemas.microsoft.com/office/drawing/2014/main" id="{01F22129-776B-4F00-B439-343DECECD1B5}"/>
              </a:ext>
            </a:extLst>
          </p:cNvPr>
          <p:cNvGrpSpPr>
            <a:grpSpLocks/>
          </p:cNvGrpSpPr>
          <p:nvPr/>
        </p:nvGrpSpPr>
        <p:grpSpPr bwMode="auto">
          <a:xfrm>
            <a:off x="3443288" y="5632450"/>
            <a:ext cx="1379537" cy="1154113"/>
            <a:chOff x="2169" y="3548"/>
            <a:chExt cx="869" cy="727"/>
          </a:xfrm>
        </p:grpSpPr>
        <p:graphicFrame>
          <p:nvGraphicFramePr>
            <p:cNvPr id="23575" name="Object 19">
              <a:extLst>
                <a:ext uri="{FF2B5EF4-FFF2-40B4-BE49-F238E27FC236}">
                  <a16:creationId xmlns:a16="http://schemas.microsoft.com/office/drawing/2014/main" id="{77B10042-26AB-43A7-96B2-584EAF4203A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39" y="3548"/>
            <a:ext cx="599" cy="7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67" name="Equation" r:id="rId11" imgW="355446" imgH="431613" progId="Equation.3">
                    <p:embed/>
                  </p:oleObj>
                </mc:Choice>
                <mc:Fallback>
                  <p:oleObj name="Equation" r:id="rId11" imgW="355446" imgH="431613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9" y="3548"/>
                          <a:ext cx="599" cy="7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6" name="Text Box 21">
              <a:extLst>
                <a:ext uri="{FF2B5EF4-FFF2-40B4-BE49-F238E27FC236}">
                  <a16:creationId xmlns:a16="http://schemas.microsoft.com/office/drawing/2014/main" id="{CB27028C-5820-44A4-801D-EDF806E2E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9" y="3698"/>
              <a:ext cx="25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3200">
                  <a:solidFill>
                    <a:srgbClr val="04010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≈</a:t>
              </a:r>
            </a:p>
          </p:txBody>
        </p:sp>
      </p:grpSp>
      <p:sp>
        <p:nvSpPr>
          <p:cNvPr id="31767" name="Rectangle 23">
            <a:extLst>
              <a:ext uri="{FF2B5EF4-FFF2-40B4-BE49-F238E27FC236}">
                <a16:creationId xmlns:a16="http://schemas.microsoft.com/office/drawing/2014/main" id="{0E7BAFB5-8699-488B-A326-973474165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6425" y="1347788"/>
            <a:ext cx="28987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2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200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2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G</a:t>
            </a:r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200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200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1</a:t>
            </a:r>
            <a:r>
              <a:rPr lang="it-IT" altLang="it-IT" sz="3200">
                <a:solidFill>
                  <a:srgbClr val="04010F"/>
                </a:solidFill>
                <a:latin typeface="Times New Roman" panose="02020603050405020304" pitchFamily="18" charset="0"/>
              </a:rPr>
              <a:t>//</a:t>
            </a:r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200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320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1768" name="Oval 24">
            <a:extLst>
              <a:ext uri="{FF2B5EF4-FFF2-40B4-BE49-F238E27FC236}">
                <a16:creationId xmlns:a16="http://schemas.microsoft.com/office/drawing/2014/main" id="{C9915BD0-AD56-4C67-A604-F74F78D97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6400" y="3189288"/>
            <a:ext cx="423863" cy="287337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1769" name="Line 25">
            <a:extLst>
              <a:ext uri="{FF2B5EF4-FFF2-40B4-BE49-F238E27FC236}">
                <a16:creationId xmlns:a16="http://schemas.microsoft.com/office/drawing/2014/main" id="{2E9A72CA-7E5C-4F12-9858-394DE04AAE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49775" y="1973263"/>
            <a:ext cx="1374775" cy="1238250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70" name="Rectangle 26">
            <a:extLst>
              <a:ext uri="{FF2B5EF4-FFF2-40B4-BE49-F238E27FC236}">
                <a16:creationId xmlns:a16="http://schemas.microsoft.com/office/drawing/2014/main" id="{47FD34C1-2DDA-435B-9C9D-D16D6C818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9113" y="5997575"/>
            <a:ext cx="153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2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200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2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2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D</a:t>
            </a:r>
            <a:r>
              <a:rPr lang="it-IT" altLang="it-IT" sz="320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1771" name="Oval 27">
            <a:extLst>
              <a:ext uri="{FF2B5EF4-FFF2-40B4-BE49-F238E27FC236}">
                <a16:creationId xmlns:a16="http://schemas.microsoft.com/office/drawing/2014/main" id="{CE5065E4-D596-4F85-B556-29A480D4B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6275" y="2284413"/>
            <a:ext cx="423863" cy="287337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1772" name="Line 28">
            <a:extLst>
              <a:ext uri="{FF2B5EF4-FFF2-40B4-BE49-F238E27FC236}">
                <a16:creationId xmlns:a16="http://schemas.microsoft.com/office/drawing/2014/main" id="{E5545D8C-5830-434F-A2F4-23BF4A0819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84925" y="2563813"/>
            <a:ext cx="2192338" cy="3411537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73" name="Text Box 29">
            <a:extLst>
              <a:ext uri="{FF2B5EF4-FFF2-40B4-BE49-F238E27FC236}">
                <a16:creationId xmlns:a16="http://schemas.microsoft.com/office/drawing/2014/main" id="{6DFBC825-4692-4099-BA2E-F25AECF46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4870" y="6027733"/>
            <a:ext cx="21145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600" b="1" i="1" dirty="0">
                <a:solidFill>
                  <a:srgbClr val="000000"/>
                </a:solidFill>
              </a:rPr>
              <a:t>... da dimostrare</a:t>
            </a:r>
          </a:p>
          <a:p>
            <a:pPr eaLnBrk="1" hangingPunct="1"/>
            <a:r>
              <a:rPr lang="it-IT" altLang="it-IT" sz="1600" b="1" i="1" dirty="0">
                <a:solidFill>
                  <a:srgbClr val="000000"/>
                </a:solidFill>
              </a:rPr>
              <a:t>nella prossima slide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54000" y="54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4 -4.81481E-6 L -0.28246 -4.81481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9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8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8" dur="500"/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4" grpId="0"/>
      <p:bldP spid="31756" grpId="0"/>
      <p:bldP spid="31767" grpId="0"/>
      <p:bldP spid="31770" grpId="0"/>
      <p:bldP spid="3177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A3409130-A95C-4556-B247-38A66826E9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3600" dirty="0"/>
              <a:t>Amplificatore a doppio carico a FET: resistenza d’uscita</a:t>
            </a:r>
          </a:p>
        </p:txBody>
      </p:sp>
      <p:grpSp>
        <p:nvGrpSpPr>
          <p:cNvPr id="60419" name="Group 3">
            <a:extLst>
              <a:ext uri="{FF2B5EF4-FFF2-40B4-BE49-F238E27FC236}">
                <a16:creationId xmlns:a16="http://schemas.microsoft.com/office/drawing/2014/main" id="{A23B30AB-2CFF-43B1-8D62-691EDCE88810}"/>
              </a:ext>
            </a:extLst>
          </p:cNvPr>
          <p:cNvGrpSpPr>
            <a:grpSpLocks/>
          </p:cNvGrpSpPr>
          <p:nvPr/>
        </p:nvGrpSpPr>
        <p:grpSpPr bwMode="auto">
          <a:xfrm>
            <a:off x="247650" y="1919288"/>
            <a:ext cx="4391025" cy="3340100"/>
            <a:chOff x="2916" y="2653"/>
            <a:chExt cx="5940" cy="4237"/>
          </a:xfrm>
        </p:grpSpPr>
        <p:pic>
          <p:nvPicPr>
            <p:cNvPr id="60420" name="Picture 4">
              <a:extLst>
                <a:ext uri="{FF2B5EF4-FFF2-40B4-BE49-F238E27FC236}">
                  <a16:creationId xmlns:a16="http://schemas.microsoft.com/office/drawing/2014/main" id="{C83AF04C-65AE-4929-BDE6-62E61F9D0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" y="2653"/>
              <a:ext cx="5628" cy="4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1" name="Text Box 5">
              <a:extLst>
                <a:ext uri="{FF2B5EF4-FFF2-40B4-BE49-F238E27FC236}">
                  <a16:creationId xmlns:a16="http://schemas.microsoft.com/office/drawing/2014/main" id="{CA1271C7-619A-4743-9A4F-E7525E1025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4" y="3696"/>
              <a:ext cx="64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fr-FR" altLang="it-IT" sz="1100" b="1" i="1" dirty="0" err="1">
                  <a:solidFill>
                    <a:srgbClr val="04010F"/>
                  </a:solidFill>
                  <a:latin typeface="Verdana" panose="020B0604030504040204" pitchFamily="34" charset="0"/>
                </a:rPr>
                <a:t>g</a:t>
              </a:r>
              <a:r>
                <a:rPr lang="fr-FR" altLang="it-IT" sz="1100" b="1" i="1" baseline="-25000" dirty="0" err="1">
                  <a:solidFill>
                    <a:srgbClr val="04010F"/>
                  </a:solidFill>
                  <a:latin typeface="Verdana" panose="020B0604030504040204" pitchFamily="34" charset="0"/>
                </a:rPr>
                <a:t>m</a:t>
              </a:r>
              <a:endParaRPr lang="fr-FR" altLang="it-IT" sz="1800" b="1" i="1" dirty="0">
                <a:solidFill>
                  <a:srgbClr val="04010F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60422" name="Line 6">
              <a:extLst>
                <a:ext uri="{FF2B5EF4-FFF2-40B4-BE49-F238E27FC236}">
                  <a16:creationId xmlns:a16="http://schemas.microsoft.com/office/drawing/2014/main" id="{FC2B9E2B-3E66-4514-8761-21F17F2F90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4" y="3684"/>
              <a:ext cx="0" cy="3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0423" name="Text Box 7">
              <a:extLst>
                <a:ext uri="{FF2B5EF4-FFF2-40B4-BE49-F238E27FC236}">
                  <a16:creationId xmlns:a16="http://schemas.microsoft.com/office/drawing/2014/main" id="{DE1F8525-7CBA-491F-B4C6-1215C370DD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0" y="3564"/>
              <a:ext cx="64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fr-FR" altLang="it-IT" b="1" i="1" dirty="0">
                  <a:solidFill>
                    <a:srgbClr val="04010F"/>
                  </a:solidFill>
                  <a:latin typeface="Verdana" panose="020B0604030504040204" pitchFamily="34" charset="0"/>
                </a:rPr>
                <a:t>i</a:t>
              </a:r>
              <a:r>
                <a:rPr lang="fr-FR" altLang="it-IT" b="1" i="1" baseline="-25000" dirty="0">
                  <a:solidFill>
                    <a:srgbClr val="04010F"/>
                  </a:solidFill>
                  <a:latin typeface="Verdana" panose="020B0604030504040204" pitchFamily="34" charset="0"/>
                </a:rPr>
                <a:t>x</a:t>
              </a:r>
              <a:endParaRPr lang="fr-FR" altLang="it-IT" b="1" i="1" dirty="0">
                <a:solidFill>
                  <a:srgbClr val="04010F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60424" name="Text Box 8">
              <a:extLst>
                <a:ext uri="{FF2B5EF4-FFF2-40B4-BE49-F238E27FC236}">
                  <a16:creationId xmlns:a16="http://schemas.microsoft.com/office/drawing/2014/main" id="{5E708979-B68F-4044-B3F2-5D3E00D82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" y="4488"/>
              <a:ext cx="64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fr-FR" altLang="it-IT" b="1" i="1" dirty="0">
                  <a:solidFill>
                    <a:srgbClr val="04010F"/>
                  </a:solidFill>
                  <a:latin typeface="Palatino Linotype" panose="02040502050505030304" pitchFamily="18" charset="0"/>
                </a:rPr>
                <a:t>v</a:t>
              </a:r>
              <a:r>
                <a:rPr lang="fr-FR" altLang="it-IT" b="1" i="1" baseline="-25000" dirty="0">
                  <a:solidFill>
                    <a:srgbClr val="04010F"/>
                  </a:solidFill>
                  <a:latin typeface="Verdana" panose="020B0604030504040204" pitchFamily="34" charset="0"/>
                </a:rPr>
                <a:t>x</a:t>
              </a:r>
              <a:endParaRPr lang="fr-FR" altLang="it-IT" b="1" i="1" dirty="0">
                <a:solidFill>
                  <a:srgbClr val="04010F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60425" name="Line 9">
              <a:extLst>
                <a:ext uri="{FF2B5EF4-FFF2-40B4-BE49-F238E27FC236}">
                  <a16:creationId xmlns:a16="http://schemas.microsoft.com/office/drawing/2014/main" id="{4979195D-0001-4E12-8CE8-291B93B933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72" y="3408"/>
              <a:ext cx="0" cy="6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0426" name="Text Box 10">
              <a:extLst>
                <a:ext uri="{FF2B5EF4-FFF2-40B4-BE49-F238E27FC236}">
                  <a16:creationId xmlns:a16="http://schemas.microsoft.com/office/drawing/2014/main" id="{7C3CECD7-A417-40F3-925C-0A19D1D78A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0" y="4176"/>
              <a:ext cx="516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fr-FR" altLang="it-IT" sz="1200" i="0">
                  <a:solidFill>
                    <a:srgbClr val="04010F"/>
                  </a:solidFill>
                  <a:latin typeface="Verdana" panose="020B0604030504040204" pitchFamily="34" charset="0"/>
                </a:rPr>
                <a:t>+</a:t>
              </a:r>
              <a:endParaRPr lang="fr-FR" altLang="it-IT" sz="1800" b="0" i="0">
                <a:solidFill>
                  <a:srgbClr val="04010F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60427" name="Rectangle 11">
            <a:extLst>
              <a:ext uri="{FF2B5EF4-FFF2-40B4-BE49-F238E27FC236}">
                <a16:creationId xmlns:a16="http://schemas.microsoft.com/office/drawing/2014/main" id="{54DBC0DA-681E-403D-BB4B-31E7A73D7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6975" y="2504431"/>
            <a:ext cx="18630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2400" b="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gs</a:t>
            </a:r>
            <a:r>
              <a:rPr lang="it-IT" altLang="it-IT" sz="2400" b="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2400" b="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g</a:t>
            </a:r>
            <a:r>
              <a:rPr lang="it-IT" altLang="it-IT" sz="2400" b="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- v</a:t>
            </a:r>
            <a:r>
              <a:rPr lang="it-IT" altLang="it-IT" sz="2400" b="0" i="1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2400" b="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=</a:t>
            </a:r>
            <a:endParaRPr lang="fr-FR" altLang="it-IT" sz="2400" b="0" i="1" dirty="0">
              <a:solidFill>
                <a:srgbClr val="04010F"/>
              </a:solidFill>
              <a:latin typeface="Times New Roman" panose="02020603050405020304" pitchFamily="18" charset="0"/>
              <a:sym typeface="Math1" charset="2"/>
            </a:endParaRPr>
          </a:p>
        </p:txBody>
      </p:sp>
      <p:sp>
        <p:nvSpPr>
          <p:cNvPr id="60428" name="Text Box 12">
            <a:extLst>
              <a:ext uri="{FF2B5EF4-FFF2-40B4-BE49-F238E27FC236}">
                <a16:creationId xmlns:a16="http://schemas.microsoft.com/office/drawing/2014/main" id="{F0DE51CE-0A3B-4309-A8C7-2A6D31FE2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2522538"/>
            <a:ext cx="20233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2400" b="0" i="0" dirty="0">
                <a:solidFill>
                  <a:srgbClr val="04010F"/>
                </a:solidFill>
                <a:latin typeface="Times New Roman" panose="02020603050405020304" pitchFamily="18" charset="0"/>
              </a:rPr>
              <a:t>0 – </a:t>
            </a:r>
            <a:r>
              <a:rPr lang="it-IT" altLang="it-IT" sz="2400" b="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b="0" i="1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2400" b="0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i="0" dirty="0">
                <a:solidFill>
                  <a:srgbClr val="04010F"/>
                </a:solidFill>
                <a:latin typeface="Times New Roman" panose="02020603050405020304" pitchFamily="18" charset="0"/>
              </a:rPr>
              <a:t>∙(</a:t>
            </a:r>
            <a:r>
              <a:rPr lang="it-IT" altLang="it-IT" sz="2400" b="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g</a:t>
            </a:r>
            <a:r>
              <a:rPr lang="it-IT" altLang="it-IT" sz="2400" b="0" i="1" baseline="-25000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m</a:t>
            </a:r>
            <a:r>
              <a:rPr lang="it-IT" altLang="it-IT" sz="2400" b="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b="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b="0" i="1" baseline="-25000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gs</a:t>
            </a:r>
            <a:r>
              <a:rPr lang="it-IT" altLang="it-IT" sz="2400" b="0" i="0" dirty="0">
                <a:solidFill>
                  <a:srgbClr val="04010F"/>
                </a:solidFill>
                <a:latin typeface="Times New Roman" panose="02020603050405020304" pitchFamily="18" charset="0"/>
              </a:rPr>
              <a:t>)</a:t>
            </a:r>
            <a:endParaRPr lang="fr-FR" altLang="it-IT" sz="2400" b="0" i="0" dirty="0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29" name="Text Box 13">
            <a:extLst>
              <a:ext uri="{FF2B5EF4-FFF2-40B4-BE49-F238E27FC236}">
                <a16:creationId xmlns:a16="http://schemas.microsoft.com/office/drawing/2014/main" id="{6FEDAC2E-20DE-49C1-B7AA-8033F379A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2088" y="3097213"/>
            <a:ext cx="145584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3200" b="0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200" b="0" i="1" dirty="0" err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3200" b="0" i="1" baseline="-25000" dirty="0" err="1">
                <a:solidFill>
                  <a:srgbClr val="04010F"/>
                </a:solidFill>
                <a:latin typeface="Times New Roman" panose="02020603050405020304" pitchFamily="18" charset="0"/>
                <a:sym typeface="Math1" charset="2"/>
              </a:rPr>
              <a:t>gs</a:t>
            </a:r>
            <a:r>
              <a:rPr lang="it-IT" altLang="it-IT" sz="3200" b="0" i="0" dirty="0">
                <a:solidFill>
                  <a:srgbClr val="04010F"/>
                </a:solidFill>
                <a:latin typeface="Times New Roman" panose="02020603050405020304" pitchFamily="18" charset="0"/>
                <a:sym typeface="Math1" charset="2"/>
              </a:rPr>
              <a:t> = 0</a:t>
            </a:r>
            <a:r>
              <a:rPr lang="fr-FR" altLang="it-IT" sz="3200" b="0" i="0" dirty="0">
                <a:solidFill>
                  <a:srgbClr val="04010F"/>
                </a:solidFill>
                <a:latin typeface="Times New Roman" panose="02020603050405020304" pitchFamily="18" charset="0"/>
                <a:sym typeface="Math1" charset="2"/>
              </a:rPr>
              <a:t> </a:t>
            </a:r>
          </a:p>
          <a:p>
            <a:pPr algn="l"/>
            <a:endParaRPr lang="fr-FR" altLang="it-IT" sz="3200" b="0" i="0" dirty="0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30" name="Rectangle 14">
            <a:extLst>
              <a:ext uri="{FF2B5EF4-FFF2-40B4-BE49-F238E27FC236}">
                <a16:creationId xmlns:a16="http://schemas.microsoft.com/office/drawing/2014/main" id="{BACC5DFB-DDA8-43DF-BBFC-0C49A2F92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3275" y="4037519"/>
            <a:ext cx="15808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3200" b="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200" b="0" i="1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3200" b="0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3200" b="0" i="0" dirty="0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3200" b="0" i="1" dirty="0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3200" b="0" i="1" baseline="-25000" dirty="0">
                <a:solidFill>
                  <a:srgbClr val="04010F"/>
                </a:solidFill>
                <a:latin typeface="Times New Roman" panose="02020603050405020304" pitchFamily="18" charset="0"/>
              </a:rPr>
              <a:t>D</a:t>
            </a:r>
            <a:r>
              <a:rPr lang="it-IT" altLang="it-IT" sz="3200" b="0" i="0" dirty="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0431" name="AutoShape 15">
            <a:extLst>
              <a:ext uri="{FF2B5EF4-FFF2-40B4-BE49-F238E27FC236}">
                <a16:creationId xmlns:a16="http://schemas.microsoft.com/office/drawing/2014/main" id="{5D8F8DE7-7D16-4BDF-95D7-B33A6F1FF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2425" y="3248025"/>
            <a:ext cx="954088" cy="450850"/>
          </a:xfrm>
          <a:prstGeom prst="rightArrow">
            <a:avLst>
              <a:gd name="adj1" fmla="val 50000"/>
              <a:gd name="adj2" fmla="val 52905"/>
            </a:avLst>
          </a:prstGeom>
          <a:gradFill rotWithShape="1">
            <a:gsLst>
              <a:gs pos="0">
                <a:srgbClr val="66FF33"/>
              </a:gs>
              <a:gs pos="100000">
                <a:srgbClr val="CC00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20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11111E-6 1.11022E-16 L -1.11111E-6 -0.07222 " pathEditMode="relative" rAng="0" ptsTypes="AA">
                                      <p:cBhvr>
                                        <p:cTn id="3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7" grpId="0"/>
      <p:bldP spid="60428" grpId="0"/>
      <p:bldP spid="60429" grpId="0"/>
      <p:bldP spid="60430" grpId="0"/>
      <p:bldP spid="60430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>
            <a:extLst>
              <a:ext uri="{FF2B5EF4-FFF2-40B4-BE49-F238E27FC236}">
                <a16:creationId xmlns:a16="http://schemas.microsoft.com/office/drawing/2014/main" id="{3064DAC4-2EC9-484E-A37E-6DCC7779CA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4000"/>
              <a:t>Amplificatore a doppio carico a BJT</a:t>
            </a:r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2F3DBB7D-406B-42B5-AC8E-D165D8B47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25" y="1704975"/>
            <a:ext cx="1816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/>
              <a:t>amplificazione</a:t>
            </a:r>
            <a:endParaRPr lang="fr-FR" altLang="it-IT" sz="1800"/>
          </a:p>
        </p:txBody>
      </p:sp>
      <p:sp>
        <p:nvSpPr>
          <p:cNvPr id="34822" name="Text Box 6">
            <a:extLst>
              <a:ext uri="{FF2B5EF4-FFF2-40B4-BE49-F238E27FC236}">
                <a16:creationId xmlns:a16="http://schemas.microsoft.com/office/drawing/2014/main" id="{CE9C2EF1-B9C4-43C8-9F03-2512C188F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2190750"/>
            <a:ext cx="23066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/>
              <a:t>resistenza d’uscita</a:t>
            </a:r>
            <a:endParaRPr lang="fr-FR" altLang="it-IT" sz="1800"/>
          </a:p>
        </p:txBody>
      </p:sp>
      <p:sp>
        <p:nvSpPr>
          <p:cNvPr id="34833" name="AutoShape 17">
            <a:extLst>
              <a:ext uri="{FF2B5EF4-FFF2-40B4-BE49-F238E27FC236}">
                <a16:creationId xmlns:a16="http://schemas.microsoft.com/office/drawing/2014/main" id="{64EEB78E-26D0-40B6-8519-41D57B1E6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4663" y="1797050"/>
            <a:ext cx="4194175" cy="227013"/>
          </a:xfrm>
          <a:prstGeom prst="rightArrow">
            <a:avLst>
              <a:gd name="adj1" fmla="val 50000"/>
              <a:gd name="adj2" fmla="val 461887"/>
            </a:avLst>
          </a:prstGeom>
          <a:gradFill rotWithShape="1">
            <a:gsLst>
              <a:gs pos="0">
                <a:srgbClr val="0033CC"/>
              </a:gs>
              <a:gs pos="100000">
                <a:srgbClr val="FF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34" name="AutoShape 18">
            <a:extLst>
              <a:ext uri="{FF2B5EF4-FFF2-40B4-BE49-F238E27FC236}">
                <a16:creationId xmlns:a16="http://schemas.microsoft.com/office/drawing/2014/main" id="{1BCF2F15-AA20-4978-9F33-F3936529D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5775" y="2278063"/>
            <a:ext cx="4194175" cy="227012"/>
          </a:xfrm>
          <a:prstGeom prst="rightArrow">
            <a:avLst>
              <a:gd name="adj1" fmla="val 50000"/>
              <a:gd name="adj2" fmla="val 461889"/>
            </a:avLst>
          </a:prstGeom>
          <a:gradFill rotWithShape="1">
            <a:gsLst>
              <a:gs pos="0">
                <a:srgbClr val="0033CC"/>
              </a:gs>
              <a:gs pos="100000">
                <a:srgbClr val="FF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34837" name="Group 21">
            <a:extLst>
              <a:ext uri="{FF2B5EF4-FFF2-40B4-BE49-F238E27FC236}">
                <a16:creationId xmlns:a16="http://schemas.microsoft.com/office/drawing/2014/main" id="{9123F817-5FCF-4CEC-8A39-E284BEBAC2C1}"/>
              </a:ext>
            </a:extLst>
          </p:cNvPr>
          <p:cNvGrpSpPr>
            <a:grpSpLocks/>
          </p:cNvGrpSpPr>
          <p:nvPr/>
        </p:nvGrpSpPr>
        <p:grpSpPr bwMode="auto">
          <a:xfrm>
            <a:off x="7337425" y="1474788"/>
            <a:ext cx="1458913" cy="1284287"/>
            <a:chOff x="4622" y="929"/>
            <a:chExt cx="919" cy="809"/>
          </a:xfrm>
        </p:grpSpPr>
        <p:sp>
          <p:nvSpPr>
            <p:cNvPr id="34835" name="Oval 19">
              <a:extLst>
                <a:ext uri="{FF2B5EF4-FFF2-40B4-BE49-F238E27FC236}">
                  <a16:creationId xmlns:a16="http://schemas.microsoft.com/office/drawing/2014/main" id="{98669D31-47BB-4A32-B7B6-BF5CE319A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2" y="929"/>
              <a:ext cx="919" cy="809"/>
            </a:xfrm>
            <a:prstGeom prst="ellipse">
              <a:avLst/>
            </a:prstGeom>
            <a:noFill/>
            <a:ln w="22225" algn="ctr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4836" name="Text Box 20">
              <a:extLst>
                <a:ext uri="{FF2B5EF4-FFF2-40B4-BE49-F238E27FC236}">
                  <a16:creationId xmlns:a16="http://schemas.microsoft.com/office/drawing/2014/main" id="{61BBC5EE-F637-42CA-BA81-32EDF20731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9" y="1102"/>
              <a:ext cx="41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800"/>
                <a:t>vedi</a:t>
              </a:r>
            </a:p>
            <a:p>
              <a:r>
                <a:rPr lang="it-IT" altLang="it-IT" sz="1800"/>
                <a:t>FET</a:t>
              </a:r>
              <a:endParaRPr lang="fr-FR" altLang="it-IT" sz="1800"/>
            </a:p>
          </p:txBody>
        </p:sp>
      </p:grpSp>
      <p:grpSp>
        <p:nvGrpSpPr>
          <p:cNvPr id="34863" name="Group 47">
            <a:extLst>
              <a:ext uri="{FF2B5EF4-FFF2-40B4-BE49-F238E27FC236}">
                <a16:creationId xmlns:a16="http://schemas.microsoft.com/office/drawing/2014/main" id="{0E309CDA-D50E-471C-BC20-CD7A6DDA108A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3119438"/>
            <a:ext cx="6899275" cy="2806700"/>
            <a:chOff x="576" y="1778"/>
            <a:chExt cx="4346" cy="1768"/>
          </a:xfrm>
        </p:grpSpPr>
        <p:sp>
          <p:nvSpPr>
            <p:cNvPr id="34862" name="Rectangle 46">
              <a:extLst>
                <a:ext uri="{FF2B5EF4-FFF2-40B4-BE49-F238E27FC236}">
                  <a16:creationId xmlns:a16="http://schemas.microsoft.com/office/drawing/2014/main" id="{F625A6A9-7D2B-466D-BA2F-D723B4E85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809"/>
              <a:ext cx="4213" cy="17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34838" name="Group 22">
              <a:extLst>
                <a:ext uri="{FF2B5EF4-FFF2-40B4-BE49-F238E27FC236}">
                  <a16:creationId xmlns:a16="http://schemas.microsoft.com/office/drawing/2014/main" id="{67C1C3AE-0C33-46FF-A037-CA50AF5560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" y="1778"/>
              <a:ext cx="4314" cy="1759"/>
              <a:chOff x="1668" y="2388"/>
              <a:chExt cx="8964" cy="3193"/>
            </a:xfrm>
          </p:grpSpPr>
          <p:pic>
            <p:nvPicPr>
              <p:cNvPr id="34839" name="Picture 23">
                <a:extLst>
                  <a:ext uri="{FF2B5EF4-FFF2-40B4-BE49-F238E27FC236}">
                    <a16:creationId xmlns:a16="http://schemas.microsoft.com/office/drawing/2014/main" id="{50FABC2D-A841-4024-9C23-C66C0F1619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4" y="3121"/>
                <a:ext cx="7912" cy="2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40" name="Text Box 24">
                <a:extLst>
                  <a:ext uri="{FF2B5EF4-FFF2-40B4-BE49-F238E27FC236}">
                    <a16:creationId xmlns:a16="http://schemas.microsoft.com/office/drawing/2014/main" id="{E6EDB507-8AE2-401E-84AF-9191D8C3B7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8" y="3876"/>
                <a:ext cx="636" cy="6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v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x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41" name="Text Box 25">
                <a:extLst>
                  <a:ext uri="{FF2B5EF4-FFF2-40B4-BE49-F238E27FC236}">
                    <a16:creationId xmlns:a16="http://schemas.microsoft.com/office/drawing/2014/main" id="{EFAFC9AB-9FFF-4D1B-A0A1-E556B30D3C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20" y="3972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R</a:t>
                </a:r>
                <a:r>
                  <a:rPr lang="fr-FR" altLang="it-IT" b="1" i="1" baseline="-25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42" name="Text Box 26">
                <a:extLst>
                  <a:ext uri="{FF2B5EF4-FFF2-40B4-BE49-F238E27FC236}">
                    <a16:creationId xmlns:a16="http://schemas.microsoft.com/office/drawing/2014/main" id="{75C7B382-D7B4-464F-8D58-4B8440BAA3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92" y="2820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r</a:t>
                </a:r>
                <a:r>
                  <a:rPr lang="fr-FR" altLang="it-IT" b="1" i="1" baseline="-25000">
                    <a:solidFill>
                      <a:srgbClr val="04010F"/>
                    </a:solidFill>
                    <a:latin typeface="Symbol" panose="05050102010706020507" pitchFamily="18" charset="2"/>
                  </a:rPr>
                  <a:t>p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43" name="Text Box 27">
                <a:extLst>
                  <a:ext uri="{FF2B5EF4-FFF2-40B4-BE49-F238E27FC236}">
                    <a16:creationId xmlns:a16="http://schemas.microsoft.com/office/drawing/2014/main" id="{404A6E67-DE87-46A2-870A-1CB5EFE3F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36" y="3972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R</a:t>
                </a:r>
                <a:r>
                  <a:rPr lang="fr-FR" altLang="it-IT" b="1" i="1" baseline="-25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E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44" name="Text Box 28">
                <a:extLst>
                  <a:ext uri="{FF2B5EF4-FFF2-40B4-BE49-F238E27FC236}">
                    <a16:creationId xmlns:a16="http://schemas.microsoft.com/office/drawing/2014/main" id="{9B81C5F9-E717-4261-B4FF-0E29C6AADD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4" y="4020"/>
                <a:ext cx="118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 dirty="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R</a:t>
                </a:r>
                <a:r>
                  <a:rPr lang="fr-FR" altLang="it-IT" b="1" i="1" baseline="-25000" dirty="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L</a:t>
                </a:r>
                <a:endParaRPr lang="fr-FR" altLang="it-IT" sz="1800" dirty="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45" name="Line 29">
                <a:extLst>
                  <a:ext uri="{FF2B5EF4-FFF2-40B4-BE49-F238E27FC236}">
                    <a16:creationId xmlns:a16="http://schemas.microsoft.com/office/drawing/2014/main" id="{3F24A325-FBA4-427C-AF78-4FDFDE0E97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3336"/>
                <a:ext cx="372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46" name="Text Box 30">
                <a:extLst>
                  <a:ext uri="{FF2B5EF4-FFF2-40B4-BE49-F238E27FC236}">
                    <a16:creationId xmlns:a16="http://schemas.microsoft.com/office/drawing/2014/main" id="{897DD4DB-2FC6-439C-B5A0-7BB38D8642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64" y="2628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Symbol" panose="05050102010706020507" pitchFamily="18" charset="2"/>
                  </a:rPr>
                  <a:t>b</a:t>
                </a:r>
                <a:r>
                  <a:rPr lang="fr-FR" altLang="it-IT" b="1" i="1" baseline="30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 </a:t>
                </a:r>
                <a:r>
                  <a:rPr lang="fr-FR" altLang="it-IT" b="1" i="1">
                    <a:solidFill>
                      <a:srgbClr val="04010F"/>
                    </a:solidFill>
                  </a:rPr>
                  <a:t>i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47" name="Text Box 31">
                <a:extLst>
                  <a:ext uri="{FF2B5EF4-FFF2-40B4-BE49-F238E27FC236}">
                    <a16:creationId xmlns:a16="http://schemas.microsoft.com/office/drawing/2014/main" id="{5F5753C2-BE5D-4D4B-86A0-974632FB99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6" y="2844"/>
                <a:ext cx="4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48" name="Text Box 32">
                <a:extLst>
                  <a:ext uri="{FF2B5EF4-FFF2-40B4-BE49-F238E27FC236}">
                    <a16:creationId xmlns:a16="http://schemas.microsoft.com/office/drawing/2014/main" id="{197F7453-30BA-40A7-AF82-9106F56C6D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8" y="2856"/>
                <a:ext cx="4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E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49" name="Line 33">
                <a:extLst>
                  <a:ext uri="{FF2B5EF4-FFF2-40B4-BE49-F238E27FC236}">
                    <a16:creationId xmlns:a16="http://schemas.microsoft.com/office/drawing/2014/main" id="{7E39B373-8F02-4F99-B165-AB8F4606ED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96" y="3072"/>
                <a:ext cx="9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0" name="Line 34">
                <a:extLst>
                  <a:ext uri="{FF2B5EF4-FFF2-40B4-BE49-F238E27FC236}">
                    <a16:creationId xmlns:a16="http://schemas.microsoft.com/office/drawing/2014/main" id="{849C315A-B076-4F23-8789-8132AD6B05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H="1">
                <a:off x="6084" y="4464"/>
                <a:ext cx="984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1" name="Line 35">
                <a:extLst>
                  <a:ext uri="{FF2B5EF4-FFF2-40B4-BE49-F238E27FC236}">
                    <a16:creationId xmlns:a16="http://schemas.microsoft.com/office/drawing/2014/main" id="{590CA07C-0537-45B9-9957-F85D34A0AB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0" y="3504"/>
                <a:ext cx="9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2" name="Line 36">
                <a:extLst>
                  <a:ext uri="{FF2B5EF4-FFF2-40B4-BE49-F238E27FC236}">
                    <a16:creationId xmlns:a16="http://schemas.microsoft.com/office/drawing/2014/main" id="{5B8AD564-6F16-43F6-AACC-9220B2CB5D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11" y="2844"/>
                <a:ext cx="68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3" name="Freeform 37">
                <a:extLst>
                  <a:ext uri="{FF2B5EF4-FFF2-40B4-BE49-F238E27FC236}">
                    <a16:creationId xmlns:a16="http://schemas.microsoft.com/office/drawing/2014/main" id="{E0A05AE8-ECD0-4DC6-844A-D6E1746663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4" y="3042"/>
                <a:ext cx="618" cy="534"/>
              </a:xfrm>
              <a:custGeom>
                <a:avLst/>
                <a:gdLst>
                  <a:gd name="T0" fmla="*/ 6 w 618"/>
                  <a:gd name="T1" fmla="*/ 534 h 534"/>
                  <a:gd name="T2" fmla="*/ 6 w 618"/>
                  <a:gd name="T3" fmla="*/ 282 h 534"/>
                  <a:gd name="T4" fmla="*/ 42 w 618"/>
                  <a:gd name="T5" fmla="*/ 114 h 534"/>
                  <a:gd name="T6" fmla="*/ 150 w 618"/>
                  <a:gd name="T7" fmla="*/ 18 h 534"/>
                  <a:gd name="T8" fmla="*/ 354 w 618"/>
                  <a:gd name="T9" fmla="*/ 6 h 534"/>
                  <a:gd name="T10" fmla="*/ 618 w 618"/>
                  <a:gd name="T11" fmla="*/ 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8" h="534">
                    <a:moveTo>
                      <a:pt x="6" y="534"/>
                    </a:moveTo>
                    <a:cubicBezTo>
                      <a:pt x="3" y="443"/>
                      <a:pt x="0" y="352"/>
                      <a:pt x="6" y="282"/>
                    </a:cubicBezTo>
                    <a:cubicBezTo>
                      <a:pt x="12" y="212"/>
                      <a:pt x="18" y="158"/>
                      <a:pt x="42" y="114"/>
                    </a:cubicBezTo>
                    <a:cubicBezTo>
                      <a:pt x="66" y="70"/>
                      <a:pt x="98" y="36"/>
                      <a:pt x="150" y="18"/>
                    </a:cubicBezTo>
                    <a:cubicBezTo>
                      <a:pt x="202" y="0"/>
                      <a:pt x="276" y="8"/>
                      <a:pt x="354" y="6"/>
                    </a:cubicBezTo>
                    <a:cubicBezTo>
                      <a:pt x="432" y="4"/>
                      <a:pt x="582" y="8"/>
                      <a:pt x="618" y="6"/>
                    </a:cubicBez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4" name="Line 38">
                <a:extLst>
                  <a:ext uri="{FF2B5EF4-FFF2-40B4-BE49-F238E27FC236}">
                    <a16:creationId xmlns:a16="http://schemas.microsoft.com/office/drawing/2014/main" id="{ABEB253B-1341-410A-BE3B-DA6B8B14FA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04" y="5160"/>
                <a:ext cx="0" cy="18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5" name="Line 39">
                <a:extLst>
                  <a:ext uri="{FF2B5EF4-FFF2-40B4-BE49-F238E27FC236}">
                    <a16:creationId xmlns:a16="http://schemas.microsoft.com/office/drawing/2014/main" id="{C6E748D8-C96E-41C6-AD99-C422540860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12" y="5340"/>
                <a:ext cx="36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6" name="Line 40">
                <a:extLst>
                  <a:ext uri="{FF2B5EF4-FFF2-40B4-BE49-F238E27FC236}">
                    <a16:creationId xmlns:a16="http://schemas.microsoft.com/office/drawing/2014/main" id="{7E8B4BE0-95B9-463D-BAAC-EB09E0CFBD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84" y="5424"/>
                <a:ext cx="216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7" name="Line 41">
                <a:extLst>
                  <a:ext uri="{FF2B5EF4-FFF2-40B4-BE49-F238E27FC236}">
                    <a16:creationId xmlns:a16="http://schemas.microsoft.com/office/drawing/2014/main" id="{43C47270-F538-4533-977B-15EA5201AB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32" y="5508"/>
                <a:ext cx="10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858" name="Text Box 42">
                <a:extLst>
                  <a:ext uri="{FF2B5EF4-FFF2-40B4-BE49-F238E27FC236}">
                    <a16:creationId xmlns:a16="http://schemas.microsoft.com/office/drawing/2014/main" id="{1578E1E6-E006-4A76-A0EC-06C7BAD05B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16" y="2388"/>
                <a:ext cx="696" cy="6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v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be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59" name="Text Box 43">
                <a:extLst>
                  <a:ext uri="{FF2B5EF4-FFF2-40B4-BE49-F238E27FC236}">
                    <a16:creationId xmlns:a16="http://schemas.microsoft.com/office/drawing/2014/main" id="{E328C343-A7D1-4409-A1B2-8F28EBEDAB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40" y="3504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</a:rPr>
                  <a:t>i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60" name="Text Box 44">
                <a:extLst>
                  <a:ext uri="{FF2B5EF4-FFF2-40B4-BE49-F238E27FC236}">
                    <a16:creationId xmlns:a16="http://schemas.microsoft.com/office/drawing/2014/main" id="{A190AE44-B946-4423-B359-E70ED6C666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36" y="4212"/>
                <a:ext cx="1320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>
                    <a:solidFill>
                      <a:srgbClr val="04010F"/>
                    </a:solidFill>
                  </a:rPr>
                  <a:t>(1 + </a:t>
                </a:r>
                <a:r>
                  <a:rPr lang="fr-FR" altLang="it-IT" b="1" i="1">
                    <a:solidFill>
                      <a:srgbClr val="04010F"/>
                    </a:solidFill>
                    <a:latin typeface="Symbol" panose="05050102010706020507" pitchFamily="18" charset="2"/>
                  </a:rPr>
                  <a:t>b</a:t>
                </a:r>
                <a:r>
                  <a:rPr lang="fr-FR" altLang="it-IT" b="1">
                    <a:solidFill>
                      <a:srgbClr val="04010F"/>
                    </a:solidFill>
                  </a:rPr>
                  <a:t>)</a:t>
                </a:r>
                <a:r>
                  <a:rPr lang="fr-FR" altLang="it-IT" b="1" i="1" baseline="30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 </a:t>
                </a:r>
                <a:r>
                  <a:rPr lang="fr-FR" altLang="it-IT" b="1" i="1">
                    <a:solidFill>
                      <a:srgbClr val="04010F"/>
                    </a:solidFill>
                  </a:rPr>
                  <a:t>i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4861" name="Text Box 45">
                <a:extLst>
                  <a:ext uri="{FF2B5EF4-FFF2-40B4-BE49-F238E27FC236}">
                    <a16:creationId xmlns:a16="http://schemas.microsoft.com/office/drawing/2014/main" id="{E9EFA5DC-5665-46AC-82B6-6D8F63B1B4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2712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</a:rPr>
                  <a:t>i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x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</p:grpSp>
      </p:grpSp>
      <p:sp>
        <p:nvSpPr>
          <p:cNvPr id="34865" name="Text Box 49">
            <a:extLst>
              <a:ext uri="{FF2B5EF4-FFF2-40B4-BE49-F238E27FC236}">
                <a16:creationId xmlns:a16="http://schemas.microsoft.com/office/drawing/2014/main" id="{28564DF0-DC5D-4AE4-BFCC-44967B4D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38" y="2892425"/>
            <a:ext cx="9604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it-IT" sz="3600">
                <a:sym typeface="Wingdings" panose="05000000000000000000" pitchFamily="2" charset="2"/>
              </a:rPr>
              <a:t></a:t>
            </a:r>
          </a:p>
        </p:txBody>
      </p:sp>
      <p:sp>
        <p:nvSpPr>
          <p:cNvPr id="34866" name="Text Box 50">
            <a:extLst>
              <a:ext uri="{FF2B5EF4-FFF2-40B4-BE49-F238E27FC236}">
                <a16:creationId xmlns:a16="http://schemas.microsoft.com/office/drawing/2014/main" id="{07503B68-FCB3-4A53-B855-B2FF95C5A84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4877594" y="3072607"/>
            <a:ext cx="9604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it-IT" sz="3600">
                <a:sym typeface="Wingdings" panose="05000000000000000000" pitchFamily="2" charset="2"/>
              </a:rPr>
              <a:t></a:t>
            </a:r>
          </a:p>
        </p:txBody>
      </p:sp>
      <p:sp>
        <p:nvSpPr>
          <p:cNvPr id="34867" name="Rectangle 51">
            <a:extLst>
              <a:ext uri="{FF2B5EF4-FFF2-40B4-BE49-F238E27FC236}">
                <a16:creationId xmlns:a16="http://schemas.microsoft.com/office/drawing/2014/main" id="{92F6D5CD-BE8D-469C-8A2E-19D259168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775" y="3824288"/>
            <a:ext cx="384175" cy="2413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68" name="Rectangle 52">
            <a:extLst>
              <a:ext uri="{FF2B5EF4-FFF2-40B4-BE49-F238E27FC236}">
                <a16:creationId xmlns:a16="http://schemas.microsoft.com/office/drawing/2014/main" id="{956ED322-5227-449A-A8EF-ED91796EA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4738688"/>
            <a:ext cx="687388" cy="2936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69" name="Text Box 53">
            <a:extLst>
              <a:ext uri="{FF2B5EF4-FFF2-40B4-BE49-F238E27FC236}">
                <a16:creationId xmlns:a16="http://schemas.microsoft.com/office/drawing/2014/main" id="{44337D66-DE8D-4666-A508-EB59B55FF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4460875"/>
            <a:ext cx="647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>
                <a:solidFill>
                  <a:srgbClr val="04010F"/>
                </a:solidFill>
                <a:latin typeface="Times New Roman" panose="02020603050405020304" pitchFamily="18" charset="0"/>
              </a:rPr>
              <a:t>(1+</a:t>
            </a:r>
            <a:r>
              <a:rPr lang="it-IT" altLang="it-IT" sz="1600" i="1">
                <a:solidFill>
                  <a:srgbClr val="04010F"/>
                </a:solidFill>
                <a:latin typeface="Symbol" panose="05050102010706020507" pitchFamily="18" charset="2"/>
              </a:rPr>
              <a:t>b</a:t>
            </a:r>
            <a:r>
              <a:rPr lang="it-IT" altLang="it-IT" sz="1600">
                <a:solidFill>
                  <a:srgbClr val="04010F"/>
                </a:solidFill>
                <a:latin typeface="Times New Roman" panose="02020603050405020304" pitchFamily="18" charset="0"/>
              </a:rPr>
              <a:t>)</a:t>
            </a:r>
            <a:endParaRPr lang="fr-FR" altLang="it-IT" sz="1600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70" name="Rectangle 54">
            <a:extLst>
              <a:ext uri="{FF2B5EF4-FFF2-40B4-BE49-F238E27FC236}">
                <a16:creationId xmlns:a16="http://schemas.microsoft.com/office/drawing/2014/main" id="{E2205FE8-D7A5-4DAF-9E97-546AFE193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" y="6080125"/>
            <a:ext cx="5113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800" dirty="0">
                <a:solidFill>
                  <a:srgbClr val="04010F"/>
                </a:solidFill>
              </a:rPr>
              <a:t>  </a:t>
            </a:r>
            <a:r>
              <a:rPr lang="it-IT" altLang="it-IT" sz="2800" i="1" dirty="0" err="1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 err="1">
                <a:solidFill>
                  <a:srgbClr val="04010F"/>
                </a:solidFill>
              </a:rPr>
              <a:t>i</a:t>
            </a:r>
            <a:r>
              <a:rPr lang="it-IT" altLang="it-IT" sz="2800" i="1" dirty="0">
                <a:solidFill>
                  <a:srgbClr val="04010F"/>
                </a:solidFill>
              </a:rPr>
              <a:t> </a:t>
            </a:r>
            <a:r>
              <a:rPr lang="it-IT" altLang="it-IT" sz="2800" dirty="0">
                <a:solidFill>
                  <a:srgbClr val="04010F"/>
                </a:solidFill>
              </a:rPr>
              <a:t>= </a:t>
            </a:r>
            <a:r>
              <a:rPr lang="it-IT" altLang="it-IT" sz="2800" i="1" dirty="0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>
                <a:solidFill>
                  <a:srgbClr val="04010F"/>
                </a:solidFill>
              </a:rPr>
              <a:t>B</a:t>
            </a:r>
            <a:r>
              <a:rPr lang="it-IT" altLang="it-IT" sz="2800" dirty="0">
                <a:solidFill>
                  <a:srgbClr val="04010F"/>
                </a:solidFill>
              </a:rPr>
              <a:t> // [</a:t>
            </a:r>
            <a:r>
              <a:rPr lang="it-IT" altLang="it-IT" sz="2800" i="1" dirty="0" err="1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 err="1">
                <a:solidFill>
                  <a:srgbClr val="04010F"/>
                </a:solidFill>
                <a:latin typeface="Symbol" panose="05050102010706020507" pitchFamily="18" charset="2"/>
              </a:rPr>
              <a:t>p</a:t>
            </a:r>
            <a:r>
              <a:rPr lang="it-IT" altLang="it-IT" sz="2800" dirty="0">
                <a:solidFill>
                  <a:srgbClr val="04010F"/>
                </a:solidFill>
              </a:rPr>
              <a:t> + (1 + </a:t>
            </a:r>
            <a:r>
              <a:rPr lang="it-IT" altLang="it-IT" sz="2800" i="1" dirty="0">
                <a:solidFill>
                  <a:srgbClr val="04010F"/>
                </a:solidFill>
                <a:latin typeface="Symbol" panose="05050102010706020507" pitchFamily="18" charset="2"/>
              </a:rPr>
              <a:t>b</a:t>
            </a:r>
            <a:r>
              <a:rPr lang="it-IT" altLang="it-IT" sz="2800" dirty="0">
                <a:solidFill>
                  <a:srgbClr val="04010F"/>
                </a:solidFill>
              </a:rPr>
              <a:t>)</a:t>
            </a:r>
            <a:r>
              <a:rPr lang="it-IT" altLang="it-IT" sz="2800" i="1" dirty="0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>
                <a:solidFill>
                  <a:srgbClr val="04010F"/>
                </a:solidFill>
              </a:rPr>
              <a:t>E</a:t>
            </a:r>
            <a:r>
              <a:rPr lang="it-IT" altLang="it-IT" sz="2800" dirty="0">
                <a:solidFill>
                  <a:srgbClr val="04010F"/>
                </a:solidFill>
              </a:rPr>
              <a:t>]</a:t>
            </a:r>
          </a:p>
        </p:txBody>
      </p:sp>
      <p:sp>
        <p:nvSpPr>
          <p:cNvPr id="34871" name="Rectangle 55">
            <a:extLst>
              <a:ext uri="{FF2B5EF4-FFF2-40B4-BE49-F238E27FC236}">
                <a16:creationId xmlns:a16="http://schemas.microsoft.com/office/drawing/2014/main" id="{90EA0C6D-4DF7-4C25-BAB2-05A0127E3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5013" y="6081713"/>
            <a:ext cx="1138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800">
                <a:solidFill>
                  <a:srgbClr val="04010F"/>
                </a:solidFill>
              </a:rPr>
              <a:t>≈ </a:t>
            </a:r>
            <a:r>
              <a:rPr lang="it-IT" altLang="it-IT" sz="2800" i="1">
                <a:solidFill>
                  <a:srgbClr val="04010F"/>
                </a:solidFill>
              </a:rPr>
              <a:t>R</a:t>
            </a:r>
            <a:r>
              <a:rPr lang="it-IT" altLang="it-IT" sz="2800" i="1" baseline="-25000">
                <a:solidFill>
                  <a:srgbClr val="04010F"/>
                </a:solidFill>
              </a:rPr>
              <a:t>B</a:t>
            </a:r>
            <a:r>
              <a:rPr lang="it-IT" altLang="it-IT" sz="2800">
                <a:solidFill>
                  <a:srgbClr val="04010F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348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4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4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8473E-6 L -0.00087 0.08329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8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16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34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34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65" grpId="0"/>
      <p:bldP spid="34866" grpId="0"/>
      <p:bldP spid="34866" grpId="1"/>
      <p:bldP spid="34869" grpId="0"/>
      <p:bldP spid="34870" grpId="0"/>
      <p:bldP spid="3487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11909DB-9444-4D5A-8F97-36FD7785A2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Amplificazione e punto di riposo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CA4F51AF-1256-4BA4-B41B-B3D126384990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09625" y="1531938"/>
            <a:ext cx="742632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it-IT" altLang="it-IT" sz="3200"/>
              <a:t>Come agire sulle resistenze</a:t>
            </a:r>
          </a:p>
          <a:p>
            <a:pPr algn="ctr" eaLnBrk="1" hangingPunct="1"/>
            <a:r>
              <a:rPr lang="it-IT" altLang="it-IT" sz="3200"/>
              <a:t>per modificare l’amplificazione</a:t>
            </a:r>
          </a:p>
          <a:p>
            <a:pPr algn="ctr" eaLnBrk="1" hangingPunct="1"/>
            <a:r>
              <a:rPr lang="it-IT" altLang="it-IT" sz="3200"/>
              <a:t>senza modificare il punto di riposo?</a:t>
            </a:r>
          </a:p>
        </p:txBody>
      </p:sp>
      <p:grpSp>
        <p:nvGrpSpPr>
          <p:cNvPr id="35845" name="Group 5">
            <a:extLst>
              <a:ext uri="{FF2B5EF4-FFF2-40B4-BE49-F238E27FC236}">
                <a16:creationId xmlns:a16="http://schemas.microsoft.com/office/drawing/2014/main" id="{9E5093F2-27F4-4472-A7F2-F8ED30C0C239}"/>
              </a:ext>
            </a:extLst>
          </p:cNvPr>
          <p:cNvGrpSpPr>
            <a:grpSpLocks/>
          </p:cNvGrpSpPr>
          <p:nvPr/>
        </p:nvGrpSpPr>
        <p:grpSpPr bwMode="auto">
          <a:xfrm>
            <a:off x="2282825" y="2587625"/>
            <a:ext cx="4500563" cy="4092575"/>
            <a:chOff x="3000" y="3913"/>
            <a:chExt cx="4620" cy="4294"/>
          </a:xfrm>
        </p:grpSpPr>
        <p:pic>
          <p:nvPicPr>
            <p:cNvPr id="24581" name="Picture 6">
              <a:extLst>
                <a:ext uri="{FF2B5EF4-FFF2-40B4-BE49-F238E27FC236}">
                  <a16:creationId xmlns:a16="http://schemas.microsoft.com/office/drawing/2014/main" id="{CF154206-096C-4FA5-9633-1CE8BCADC6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" y="3913"/>
              <a:ext cx="4620" cy="4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2" name="Text Box 7">
              <a:extLst>
                <a:ext uri="{FF2B5EF4-FFF2-40B4-BE49-F238E27FC236}">
                  <a16:creationId xmlns:a16="http://schemas.microsoft.com/office/drawing/2014/main" id="{0FA29B46-E4B1-4194-97D3-8BA7AA64A0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8" y="6456"/>
              <a:ext cx="636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1600" i="1">
                  <a:solidFill>
                    <a:srgbClr val="04010F"/>
                  </a:solidFill>
                  <a:latin typeface="Arial" panose="020B0604020202020204" pitchFamily="34" charset="0"/>
                </a:rPr>
                <a:t>r</a:t>
              </a:r>
              <a:r>
                <a:rPr lang="it-IT" altLang="it-IT" sz="1600" i="1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E</a:t>
              </a:r>
              <a:r>
                <a:rPr lang="it-IT" altLang="it-IT" sz="1600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1</a:t>
              </a:r>
              <a:endParaRPr lang="it-IT" altLang="it-IT" sz="1600">
                <a:solidFill>
                  <a:srgbClr val="04010F"/>
                </a:solidFill>
              </a:endParaRPr>
            </a:p>
          </p:txBody>
        </p:sp>
        <p:sp>
          <p:nvSpPr>
            <p:cNvPr id="24583" name="Text Box 8">
              <a:extLst>
                <a:ext uri="{FF2B5EF4-FFF2-40B4-BE49-F238E27FC236}">
                  <a16:creationId xmlns:a16="http://schemas.microsoft.com/office/drawing/2014/main" id="{484A6DFD-4D7E-4870-8CD8-8614056BCD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8" y="7320"/>
              <a:ext cx="636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1600" i="1">
                  <a:solidFill>
                    <a:srgbClr val="04010F"/>
                  </a:solidFill>
                  <a:latin typeface="Arial" panose="020B0604020202020204" pitchFamily="34" charset="0"/>
                </a:rPr>
                <a:t>r</a:t>
              </a:r>
              <a:r>
                <a:rPr lang="it-IT" altLang="it-IT" sz="1600" i="1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E</a:t>
              </a:r>
              <a:r>
                <a:rPr lang="it-IT" altLang="it-IT" sz="1600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2</a:t>
              </a:r>
              <a:endParaRPr lang="it-IT" altLang="it-IT" sz="1600">
                <a:solidFill>
                  <a:srgbClr val="04010F"/>
                </a:solidFill>
              </a:endParaRPr>
            </a:p>
          </p:txBody>
        </p:sp>
        <p:sp>
          <p:nvSpPr>
            <p:cNvPr id="24584" name="Text Box 9">
              <a:extLst>
                <a:ext uri="{FF2B5EF4-FFF2-40B4-BE49-F238E27FC236}">
                  <a16:creationId xmlns:a16="http://schemas.microsoft.com/office/drawing/2014/main" id="{6BD2B141-1BEF-4380-A8EF-62BE025135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2" y="6912"/>
              <a:ext cx="636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it-IT" altLang="it-IT" sz="1600" i="1">
                  <a:solidFill>
                    <a:srgbClr val="04010F"/>
                  </a:solidFill>
                  <a:latin typeface="Arial" panose="020B0604020202020204" pitchFamily="34" charset="0"/>
                </a:rPr>
                <a:t>R</a:t>
              </a:r>
              <a:r>
                <a:rPr lang="it-IT" altLang="it-IT" sz="1600" i="1" baseline="-25000">
                  <a:solidFill>
                    <a:srgbClr val="04010F"/>
                  </a:solidFill>
                  <a:latin typeface="Arial" panose="020B0604020202020204" pitchFamily="34" charset="0"/>
                </a:rPr>
                <a:t>E</a:t>
              </a:r>
              <a:endParaRPr lang="it-IT" altLang="it-IT" sz="1600">
                <a:solidFill>
                  <a:srgbClr val="04010F"/>
                </a:solidFill>
              </a:endParaRPr>
            </a:p>
          </p:txBody>
        </p:sp>
        <p:sp>
          <p:nvSpPr>
            <p:cNvPr id="24585" name="AutoShape 10">
              <a:extLst>
                <a:ext uri="{FF2B5EF4-FFF2-40B4-BE49-F238E27FC236}">
                  <a16:creationId xmlns:a16="http://schemas.microsoft.com/office/drawing/2014/main" id="{48518EB5-6E71-41D3-934D-F25E5BEA9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" y="6408"/>
              <a:ext cx="143" cy="1344"/>
            </a:xfrm>
            <a:prstGeom prst="leftBrace">
              <a:avLst>
                <a:gd name="adj1" fmla="val 78322"/>
                <a:gd name="adj2" fmla="val 50000"/>
              </a:avLst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250" autoRev="1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50" autoRev="1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0.6" calcmode="lin" valueType="num">
                                      <p:cBhvr override="childStyle">
                                        <p:cTn id="12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  <p:bldP spid="35844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magine 26">
            <a:extLst>
              <a:ext uri="{FF2B5EF4-FFF2-40B4-BE49-F238E27FC236}">
                <a16:creationId xmlns:a16="http://schemas.microsoft.com/office/drawing/2014/main" id="{7D533C20-ABE2-4378-B3FA-0A269C0C6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926" y="1844685"/>
            <a:ext cx="4953651" cy="3892831"/>
          </a:xfrm>
          <a:prstGeom prst="rect">
            <a:avLst/>
          </a:prstGeom>
        </p:spPr>
      </p:pic>
      <p:sp>
        <p:nvSpPr>
          <p:cNvPr id="36866" name="Rectangle 2">
            <a:extLst>
              <a:ext uri="{FF2B5EF4-FFF2-40B4-BE49-F238E27FC236}">
                <a16:creationId xmlns:a16="http://schemas.microsoft.com/office/drawing/2014/main" id="{98AEF45B-89EE-4E18-B68C-7A6B85C5DC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5408"/>
            <a:ext cx="8229600" cy="1139825"/>
          </a:xfrm>
        </p:spPr>
        <p:txBody>
          <a:bodyPr/>
          <a:lstStyle/>
          <a:p>
            <a:r>
              <a:rPr lang="it-IT" altLang="it-IT" sz="3600" dirty="0"/>
              <a:t>Amplificatore a drain comune:</a:t>
            </a:r>
            <a:br>
              <a:rPr lang="it-IT" altLang="it-IT" sz="3600" dirty="0"/>
            </a:br>
            <a:r>
              <a:rPr lang="it-IT" altLang="it-IT" sz="3600" dirty="0"/>
              <a:t>amplificazione e resistenza d’ingresso</a:t>
            </a:r>
          </a:p>
        </p:txBody>
      </p:sp>
      <p:sp>
        <p:nvSpPr>
          <p:cNvPr id="36869" name="Oval 5">
            <a:extLst>
              <a:ext uri="{FF2B5EF4-FFF2-40B4-BE49-F238E27FC236}">
                <a16:creationId xmlns:a16="http://schemas.microsoft.com/office/drawing/2014/main" id="{8E50C949-972E-45D8-9842-C632CA9E7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175" y="2293938"/>
            <a:ext cx="623888" cy="711200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70" name="Oval 6">
            <a:extLst>
              <a:ext uri="{FF2B5EF4-FFF2-40B4-BE49-F238E27FC236}">
                <a16:creationId xmlns:a16="http://schemas.microsoft.com/office/drawing/2014/main" id="{3A76239F-965B-46C2-A47B-CB7F294AE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525" y="3540125"/>
            <a:ext cx="623888" cy="711200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75" name="Line 11">
            <a:extLst>
              <a:ext uri="{FF2B5EF4-FFF2-40B4-BE49-F238E27FC236}">
                <a16:creationId xmlns:a16="http://schemas.microsoft.com/office/drawing/2014/main" id="{EAC21424-108F-4BB6-9DF0-BF1708F2E0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68575" y="3411538"/>
            <a:ext cx="0" cy="1973262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7" name="Line 13">
            <a:extLst>
              <a:ext uri="{FF2B5EF4-FFF2-40B4-BE49-F238E27FC236}">
                <a16:creationId xmlns:a16="http://schemas.microsoft.com/office/drawing/2014/main" id="{842C1326-DDF4-4986-A402-ABECFB4A43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08713" y="4554538"/>
            <a:ext cx="0" cy="900112"/>
          </a:xfrm>
          <a:prstGeom prst="line">
            <a:avLst/>
          </a:prstGeom>
          <a:noFill/>
          <a:ln w="22225">
            <a:solidFill>
              <a:srgbClr val="FF111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8" name="Freeform 14">
            <a:extLst>
              <a:ext uri="{FF2B5EF4-FFF2-40B4-BE49-F238E27FC236}">
                <a16:creationId xmlns:a16="http://schemas.microsoft.com/office/drawing/2014/main" id="{C5976E34-13D2-42C6-A218-F18F0C8AD4FF}"/>
              </a:ext>
            </a:extLst>
          </p:cNvPr>
          <p:cNvSpPr>
            <a:spLocks/>
          </p:cNvSpPr>
          <p:nvPr/>
        </p:nvSpPr>
        <p:spPr bwMode="auto">
          <a:xfrm>
            <a:off x="3800475" y="3730625"/>
            <a:ext cx="684213" cy="638175"/>
          </a:xfrm>
          <a:custGeom>
            <a:avLst/>
            <a:gdLst>
              <a:gd name="T0" fmla="*/ 431 w 431"/>
              <a:gd name="T1" fmla="*/ 402 h 402"/>
              <a:gd name="T2" fmla="*/ 239 w 431"/>
              <a:gd name="T3" fmla="*/ 375 h 402"/>
              <a:gd name="T4" fmla="*/ 120 w 431"/>
              <a:gd name="T5" fmla="*/ 292 h 402"/>
              <a:gd name="T6" fmla="*/ 20 w 431"/>
              <a:gd name="T7" fmla="*/ 155 h 402"/>
              <a:gd name="T8" fmla="*/ 1 w 431"/>
              <a:gd name="T9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1" h="402">
                <a:moveTo>
                  <a:pt x="431" y="402"/>
                </a:moveTo>
                <a:cubicBezTo>
                  <a:pt x="361" y="397"/>
                  <a:pt x="291" y="393"/>
                  <a:pt x="239" y="375"/>
                </a:cubicBezTo>
                <a:cubicBezTo>
                  <a:pt x="187" y="357"/>
                  <a:pt x="156" y="329"/>
                  <a:pt x="120" y="292"/>
                </a:cubicBezTo>
                <a:cubicBezTo>
                  <a:pt x="84" y="255"/>
                  <a:pt x="40" y="204"/>
                  <a:pt x="20" y="155"/>
                </a:cubicBezTo>
                <a:cubicBezTo>
                  <a:pt x="0" y="106"/>
                  <a:pt x="0" y="53"/>
                  <a:pt x="1" y="0"/>
                </a:cubicBezTo>
              </a:path>
            </a:pathLst>
          </a:custGeom>
          <a:noFill/>
          <a:ln w="22225" cap="flat" cmpd="sng">
            <a:solidFill>
              <a:srgbClr val="FF1111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9" name="Text Box 15">
            <a:extLst>
              <a:ext uri="{FF2B5EF4-FFF2-40B4-BE49-F238E27FC236}">
                <a16:creationId xmlns:a16="http://schemas.microsoft.com/office/drawing/2014/main" id="{1BBB2ECF-7D6F-49E1-AECD-9043AC6AA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" y="5924550"/>
            <a:ext cx="3870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800" b="1" i="1"/>
              <a:t>V</a:t>
            </a:r>
            <a:r>
              <a:rPr lang="it-IT" altLang="it-IT" sz="2800" b="1" i="1" baseline="-25000"/>
              <a:t>o</a:t>
            </a:r>
            <a:r>
              <a:rPr lang="it-IT" altLang="it-IT" sz="2800" b="1"/>
              <a:t> = </a:t>
            </a:r>
            <a:r>
              <a:rPr lang="it-IT" altLang="it-IT" sz="2800" b="1" i="1"/>
              <a:t>V</a:t>
            </a:r>
            <a:r>
              <a:rPr lang="it-IT" altLang="it-IT" sz="2800" b="1" i="1" baseline="-25000"/>
              <a:t>i</a:t>
            </a:r>
            <a:r>
              <a:rPr lang="it-IT" altLang="it-IT" sz="2800" b="1"/>
              <a:t> - </a:t>
            </a:r>
            <a:r>
              <a:rPr lang="it-IT" altLang="it-IT" sz="2800" b="1" i="1"/>
              <a:t>V</a:t>
            </a:r>
            <a:r>
              <a:rPr lang="it-IT" altLang="it-IT" sz="2800" b="1" i="1" baseline="-25000"/>
              <a:t>GS</a:t>
            </a:r>
            <a:endParaRPr lang="it-IT" altLang="it-IT" sz="2800" b="1" i="1"/>
          </a:p>
        </p:txBody>
      </p:sp>
      <p:sp>
        <p:nvSpPr>
          <p:cNvPr id="36880" name="AutoShape 16">
            <a:extLst>
              <a:ext uri="{FF2B5EF4-FFF2-40B4-BE49-F238E27FC236}">
                <a16:creationId xmlns:a16="http://schemas.microsoft.com/office/drawing/2014/main" id="{C4CAAE68-10AE-4AB2-84D1-B867AF49D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575" y="6051550"/>
            <a:ext cx="1393825" cy="304800"/>
          </a:xfrm>
          <a:prstGeom prst="rightArrow">
            <a:avLst>
              <a:gd name="adj1" fmla="val 50000"/>
              <a:gd name="adj2" fmla="val 114323"/>
            </a:avLst>
          </a:prstGeom>
          <a:gradFill rotWithShape="1">
            <a:gsLst>
              <a:gs pos="0">
                <a:schemeClr val="tx2"/>
              </a:gs>
              <a:gs pos="100000">
                <a:srgbClr val="CCFF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81" name="Text Box 17">
            <a:extLst>
              <a:ext uri="{FF2B5EF4-FFF2-40B4-BE49-F238E27FC236}">
                <a16:creationId xmlns:a16="http://schemas.microsoft.com/office/drawing/2014/main" id="{2E149D61-CC9D-4BDD-BE9F-A15F3A78E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9863" y="5942013"/>
            <a:ext cx="3282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 i="1"/>
              <a:t>source follower</a:t>
            </a:r>
          </a:p>
        </p:txBody>
      </p:sp>
      <p:sp>
        <p:nvSpPr>
          <p:cNvPr id="36882" name="Rectangle 18">
            <a:extLst>
              <a:ext uri="{FF2B5EF4-FFF2-40B4-BE49-F238E27FC236}">
                <a16:creationId xmlns:a16="http://schemas.microsoft.com/office/drawing/2014/main" id="{B02D3672-C590-4329-A68D-FF6C4FFC5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5678488"/>
            <a:ext cx="69135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it-IT" altLang="it-IT" sz="2800" b="1">
                <a:latin typeface="Times New Roman" panose="02020603050405020304" pitchFamily="18" charset="0"/>
              </a:rPr>
              <a:t>  </a:t>
            </a:r>
            <a:r>
              <a:rPr lang="it-IT" altLang="it-IT" sz="2800" b="1" i="1">
                <a:latin typeface="Times New Roman" panose="02020603050405020304" pitchFamily="18" charset="0"/>
              </a:rPr>
              <a:t>v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gs</a:t>
            </a:r>
            <a:r>
              <a:rPr lang="it-IT" altLang="it-IT" sz="2800" b="1">
                <a:latin typeface="Times New Roman" panose="02020603050405020304" pitchFamily="18" charset="0"/>
              </a:rPr>
              <a:t> = </a:t>
            </a:r>
            <a:r>
              <a:rPr lang="it-IT" altLang="it-IT" sz="2800" b="1" i="1">
                <a:latin typeface="Times New Roman" panose="02020603050405020304" pitchFamily="18" charset="0"/>
              </a:rPr>
              <a:t>v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i</a:t>
            </a:r>
            <a:r>
              <a:rPr lang="it-IT" altLang="it-IT" sz="2800" b="1">
                <a:latin typeface="Times New Roman" panose="02020603050405020304" pitchFamily="18" charset="0"/>
              </a:rPr>
              <a:t> – </a:t>
            </a:r>
            <a:r>
              <a:rPr lang="it-IT" altLang="it-IT" sz="2800" b="1" i="1">
                <a:latin typeface="Times New Roman" panose="02020603050405020304" pitchFamily="18" charset="0"/>
              </a:rPr>
              <a:t>R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S</a:t>
            </a:r>
            <a:r>
              <a:rPr lang="it-IT" altLang="it-IT" sz="2800" b="1" i="1">
                <a:latin typeface="Times New Roman" panose="02020603050405020304" pitchFamily="18" charset="0"/>
              </a:rPr>
              <a:t> </a:t>
            </a:r>
            <a:r>
              <a:rPr lang="it-IT" altLang="it-IT" sz="2800" b="1">
                <a:latin typeface="Times New Roman" panose="02020603050405020304" pitchFamily="18" charset="0"/>
              </a:rPr>
              <a:t>∙(</a:t>
            </a:r>
            <a:r>
              <a:rPr lang="it-IT" altLang="it-IT" sz="2800" b="1" i="1">
                <a:latin typeface="Times New Roman" panose="02020603050405020304" pitchFamily="18" charset="0"/>
              </a:rPr>
              <a:t>g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m</a:t>
            </a:r>
            <a:r>
              <a:rPr lang="it-IT" altLang="it-IT" sz="2800" b="1" i="1">
                <a:latin typeface="Times New Roman" panose="02020603050405020304" pitchFamily="18" charset="0"/>
              </a:rPr>
              <a:t> v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gs</a:t>
            </a:r>
            <a:r>
              <a:rPr lang="it-IT" altLang="it-IT" sz="2800" b="1">
                <a:latin typeface="Times New Roman" panose="02020603050405020304" pitchFamily="18" charset="0"/>
              </a:rPr>
              <a:t>) </a:t>
            </a:r>
            <a:r>
              <a:rPr lang="it-IT" altLang="it-IT" sz="2800" b="1">
                <a:latin typeface="Times New Roman" panose="02020603050405020304" pitchFamily="18" charset="0"/>
                <a:sym typeface="Wingdings" panose="05000000000000000000" pitchFamily="2" charset="2"/>
              </a:rPr>
              <a:t></a:t>
            </a:r>
            <a:r>
              <a:rPr lang="it-IT" altLang="it-IT" sz="2800" b="1" i="1">
                <a:latin typeface="Times New Roman" panose="02020603050405020304" pitchFamily="18" charset="0"/>
              </a:rPr>
              <a:t> v</a:t>
            </a:r>
            <a:r>
              <a:rPr lang="it-IT" altLang="it-IT" sz="2800" b="1" i="1" baseline="-25000">
                <a:latin typeface="Times New Roman" panose="02020603050405020304" pitchFamily="18" charset="0"/>
                <a:sym typeface="Math1" charset="2"/>
              </a:rPr>
              <a:t>i</a:t>
            </a:r>
            <a:r>
              <a:rPr lang="it-IT" altLang="it-IT" sz="2800" b="1">
                <a:latin typeface="Times New Roman" panose="02020603050405020304" pitchFamily="18" charset="0"/>
                <a:sym typeface="Math1" charset="2"/>
              </a:rPr>
              <a:t> = (1</a:t>
            </a:r>
            <a:r>
              <a:rPr lang="it-IT" altLang="it-IT" sz="2800" b="1" i="1">
                <a:latin typeface="Times New Roman" panose="02020603050405020304" pitchFamily="18" charset="0"/>
                <a:sym typeface="Math1" charset="2"/>
              </a:rPr>
              <a:t> </a:t>
            </a:r>
            <a:r>
              <a:rPr lang="it-IT" altLang="it-IT" sz="2800" b="1">
                <a:latin typeface="Times New Roman" panose="02020603050405020304" pitchFamily="18" charset="0"/>
                <a:sym typeface="Math1" charset="2"/>
              </a:rPr>
              <a:t>+ </a:t>
            </a:r>
            <a:r>
              <a:rPr lang="it-IT" altLang="it-IT" sz="2800" b="1" i="1">
                <a:latin typeface="Times New Roman" panose="02020603050405020304" pitchFamily="18" charset="0"/>
                <a:sym typeface="Math1" charset="2"/>
              </a:rPr>
              <a:t>g</a:t>
            </a:r>
            <a:r>
              <a:rPr lang="it-IT" altLang="it-IT" sz="2800" b="1" i="1" baseline="-25000">
                <a:latin typeface="Times New Roman" panose="02020603050405020304" pitchFamily="18" charset="0"/>
                <a:sym typeface="Math1" charset="2"/>
              </a:rPr>
              <a:t>m</a:t>
            </a:r>
            <a:r>
              <a:rPr lang="it-IT" altLang="it-IT" sz="2800" b="1" i="1">
                <a:latin typeface="Times New Roman" panose="02020603050405020304" pitchFamily="18" charset="0"/>
                <a:sym typeface="Math1" charset="2"/>
              </a:rPr>
              <a:t> R</a:t>
            </a:r>
            <a:r>
              <a:rPr lang="it-IT" altLang="it-IT" sz="2800" b="1" i="1" baseline="-25000">
                <a:latin typeface="Times New Roman" panose="02020603050405020304" pitchFamily="18" charset="0"/>
                <a:sym typeface="Math1" charset="2"/>
              </a:rPr>
              <a:t>S</a:t>
            </a:r>
            <a:r>
              <a:rPr lang="it-IT" altLang="it-IT" sz="2800" b="1">
                <a:latin typeface="Times New Roman" panose="02020603050405020304" pitchFamily="18" charset="0"/>
                <a:sym typeface="Math1" charset="2"/>
              </a:rPr>
              <a:t>)</a:t>
            </a:r>
            <a:r>
              <a:rPr lang="it-IT" altLang="it-IT" sz="2800" b="1" i="1">
                <a:latin typeface="Times New Roman" panose="02020603050405020304" pitchFamily="18" charset="0"/>
                <a:sym typeface="Math1" charset="2"/>
              </a:rPr>
              <a:t> v</a:t>
            </a:r>
            <a:r>
              <a:rPr lang="it-IT" altLang="it-IT" sz="2800" b="1" i="1" baseline="-25000">
                <a:latin typeface="Times New Roman" panose="02020603050405020304" pitchFamily="18" charset="0"/>
                <a:sym typeface="Math1" charset="2"/>
              </a:rPr>
              <a:t>gs</a:t>
            </a:r>
            <a:r>
              <a:rPr lang="it-IT" altLang="it-IT" sz="2800" b="1">
                <a:latin typeface="Times New Roman" panose="02020603050405020304" pitchFamily="18" charset="0"/>
                <a:sym typeface="Math1" charset="2"/>
              </a:rPr>
              <a:t> </a:t>
            </a:r>
          </a:p>
        </p:txBody>
      </p:sp>
      <p:sp>
        <p:nvSpPr>
          <p:cNvPr id="36883" name="Rectangle 19">
            <a:extLst>
              <a:ext uri="{FF2B5EF4-FFF2-40B4-BE49-F238E27FC236}">
                <a16:creationId xmlns:a16="http://schemas.microsoft.com/office/drawing/2014/main" id="{294643D6-E3B2-4E75-BCAE-C4D89FC2C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6267450"/>
            <a:ext cx="2395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800" b="1">
                <a:latin typeface="Times New Roman" panose="02020603050405020304" pitchFamily="18" charset="0"/>
              </a:rPr>
              <a:t>  </a:t>
            </a:r>
            <a:r>
              <a:rPr lang="it-IT" altLang="it-IT" sz="2800" b="1" i="1">
                <a:latin typeface="Times New Roman" panose="02020603050405020304" pitchFamily="18" charset="0"/>
              </a:rPr>
              <a:t>v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o</a:t>
            </a:r>
            <a:r>
              <a:rPr lang="it-IT" altLang="it-IT" sz="2800" b="1">
                <a:latin typeface="Times New Roman" panose="02020603050405020304" pitchFamily="18" charset="0"/>
              </a:rPr>
              <a:t> = </a:t>
            </a:r>
            <a:r>
              <a:rPr lang="it-IT" altLang="it-IT" sz="2800" b="1" i="1">
                <a:latin typeface="Times New Roman" panose="02020603050405020304" pitchFamily="18" charset="0"/>
              </a:rPr>
              <a:t>g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m</a:t>
            </a:r>
            <a:r>
              <a:rPr lang="it-IT" altLang="it-IT" sz="2800" b="1" i="1">
                <a:latin typeface="Times New Roman" panose="02020603050405020304" pitchFamily="18" charset="0"/>
              </a:rPr>
              <a:t> v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gs</a:t>
            </a:r>
            <a:r>
              <a:rPr lang="it-IT" altLang="it-IT" sz="2800" b="1" i="1">
                <a:latin typeface="Times New Roman" panose="02020603050405020304" pitchFamily="18" charset="0"/>
              </a:rPr>
              <a:t> R</a:t>
            </a:r>
            <a:r>
              <a:rPr lang="it-IT" altLang="it-IT" sz="2800" b="1" i="1" baseline="-25000">
                <a:latin typeface="Times New Roman" panose="02020603050405020304" pitchFamily="18" charset="0"/>
              </a:rPr>
              <a:t>S</a:t>
            </a:r>
            <a:r>
              <a:rPr lang="it-IT" altLang="it-IT" sz="2800" b="1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36872" name="Group 8">
            <a:extLst>
              <a:ext uri="{FF2B5EF4-FFF2-40B4-BE49-F238E27FC236}">
                <a16:creationId xmlns:a16="http://schemas.microsoft.com/office/drawing/2014/main" id="{0BDA8DA7-126A-472C-B776-8AE4C6FC606E}"/>
              </a:ext>
            </a:extLst>
          </p:cNvPr>
          <p:cNvGrpSpPr>
            <a:grpSpLocks/>
          </p:cNvGrpSpPr>
          <p:nvPr/>
        </p:nvGrpSpPr>
        <p:grpSpPr bwMode="auto">
          <a:xfrm>
            <a:off x="422275" y="1865313"/>
            <a:ext cx="5330825" cy="3808412"/>
            <a:chOff x="5784" y="9336"/>
            <a:chExt cx="4668" cy="3346"/>
          </a:xfrm>
        </p:grpSpPr>
        <p:pic>
          <p:nvPicPr>
            <p:cNvPr id="36873" name="Picture 9">
              <a:extLst>
                <a:ext uri="{FF2B5EF4-FFF2-40B4-BE49-F238E27FC236}">
                  <a16:creationId xmlns:a16="http://schemas.microsoft.com/office/drawing/2014/main" id="{8EE07D16-DE33-44BA-99E7-14F7BEEEAA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4" y="9336"/>
              <a:ext cx="4668" cy="3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4" name="Line 10">
              <a:extLst>
                <a:ext uri="{FF2B5EF4-FFF2-40B4-BE49-F238E27FC236}">
                  <a16:creationId xmlns:a16="http://schemas.microsoft.com/office/drawing/2014/main" id="{E3062B22-EA3B-40F0-B143-E0210CBA4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503" y="10872"/>
              <a:ext cx="13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884" name="Rectangle 20">
            <a:extLst>
              <a:ext uri="{FF2B5EF4-FFF2-40B4-BE49-F238E27FC236}">
                <a16:creationId xmlns:a16="http://schemas.microsoft.com/office/drawing/2014/main" id="{BD9EABDA-DD68-4561-A1DF-BA878149A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0913" y="3598863"/>
            <a:ext cx="1916112" cy="1539875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85" name="Rectangle 21">
            <a:extLst>
              <a:ext uri="{FF2B5EF4-FFF2-40B4-BE49-F238E27FC236}">
                <a16:creationId xmlns:a16="http://schemas.microsoft.com/office/drawing/2014/main" id="{8EA438EF-BD28-4AA3-9F18-5A2568369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313" y="2060575"/>
            <a:ext cx="1117600" cy="3062288"/>
          </a:xfrm>
          <a:prstGeom prst="rect">
            <a:avLst/>
          </a:prstGeom>
          <a:solidFill>
            <a:srgbClr val="CC99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87" name="Rectangle 23">
            <a:extLst>
              <a:ext uri="{FF2B5EF4-FFF2-40B4-BE49-F238E27FC236}">
                <a16:creationId xmlns:a16="http://schemas.microsoft.com/office/drawing/2014/main" id="{D7DA4BD2-67CA-461F-BAAB-1D24DE651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36886" name="Object 22">
            <a:extLst>
              <a:ext uri="{FF2B5EF4-FFF2-40B4-BE49-F238E27FC236}">
                <a16:creationId xmlns:a16="http://schemas.microsoft.com/office/drawing/2014/main" id="{C719C414-34DA-441D-AED3-0E8F1DD229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3875" y="2271713"/>
          <a:ext cx="324643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8" name="Equation" r:id="rId5" imgW="1993900" imgH="431800" progId="Equation.3">
                  <p:embed/>
                </p:oleObj>
              </mc:Choice>
              <mc:Fallback>
                <p:oleObj name="Equation" r:id="rId5" imgW="1993900" imgH="431800" progId="Equation.3">
                  <p:embed/>
                  <p:pic>
                    <p:nvPicPr>
                      <p:cNvPr id="36886" name="Object 22">
                        <a:extLst>
                          <a:ext uri="{FF2B5EF4-FFF2-40B4-BE49-F238E27FC236}">
                            <a16:creationId xmlns:a16="http://schemas.microsoft.com/office/drawing/2014/main" id="{C719C414-34DA-441D-AED3-0E8F1DD229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" y="2271713"/>
                        <a:ext cx="3246438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8" name="Oval 24">
            <a:extLst>
              <a:ext uri="{FF2B5EF4-FFF2-40B4-BE49-F238E27FC236}">
                <a16:creationId xmlns:a16="http://schemas.microsoft.com/office/drawing/2014/main" id="{1BBA6D75-B6AB-4329-919A-DB73C7EB7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2093913"/>
            <a:ext cx="3584575" cy="1146175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89" name="Line 25">
            <a:extLst>
              <a:ext uri="{FF2B5EF4-FFF2-40B4-BE49-F238E27FC236}">
                <a16:creationId xmlns:a16="http://schemas.microsoft.com/office/drawing/2014/main" id="{1F399BAE-A6B0-4004-99E3-569603129F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1552575"/>
            <a:ext cx="0" cy="696913"/>
          </a:xfrm>
          <a:prstGeom prst="line">
            <a:avLst/>
          </a:prstGeom>
          <a:noFill/>
          <a:ln w="22225">
            <a:solidFill>
              <a:srgbClr val="04010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90" name="Line 26">
            <a:extLst>
              <a:ext uri="{FF2B5EF4-FFF2-40B4-BE49-F238E27FC236}">
                <a16:creationId xmlns:a16="http://schemas.microsoft.com/office/drawing/2014/main" id="{19FA86E0-0D80-422D-84F8-0FA9F06E0E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1552575"/>
            <a:ext cx="1247775" cy="0"/>
          </a:xfrm>
          <a:prstGeom prst="line">
            <a:avLst/>
          </a:prstGeom>
          <a:noFill/>
          <a:ln w="22225">
            <a:solidFill>
              <a:srgbClr val="04010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91" name="Text Box 27">
            <a:extLst>
              <a:ext uri="{FF2B5EF4-FFF2-40B4-BE49-F238E27FC236}">
                <a16:creationId xmlns:a16="http://schemas.microsoft.com/office/drawing/2014/main" id="{E327D22B-BD02-438C-8325-A2DBC9B71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13001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solidFill>
                  <a:srgbClr val="04010F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36892" name="Oval 28">
            <a:extLst>
              <a:ext uri="{FF2B5EF4-FFF2-40B4-BE49-F238E27FC236}">
                <a16:creationId xmlns:a16="http://schemas.microsoft.com/office/drawing/2014/main" id="{0946DE6B-E863-4D55-9956-E468AEE69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525" y="1262063"/>
            <a:ext cx="392113" cy="552450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93" name="Rectangle 29">
            <a:extLst>
              <a:ext uri="{FF2B5EF4-FFF2-40B4-BE49-F238E27FC236}">
                <a16:creationId xmlns:a16="http://schemas.microsoft.com/office/drawing/2014/main" id="{5D4F81AD-7A1E-477B-928A-C2FDB3A5F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4575" y="1845976"/>
            <a:ext cx="23294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altLang="it-IT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3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altLang="it-I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t-IT" altLang="it-I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r>
              <a:rPr lang="it-IT" altLang="it-I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74873F20-C346-4D11-BF87-DC3CD989F7CA}"/>
              </a:ext>
            </a:extLst>
          </p:cNvPr>
          <p:cNvGrpSpPr/>
          <p:nvPr/>
        </p:nvGrpSpPr>
        <p:grpSpPr>
          <a:xfrm>
            <a:off x="1450833" y="4124326"/>
            <a:ext cx="558942" cy="1102191"/>
            <a:chOff x="1450833" y="4124326"/>
            <a:chExt cx="558942" cy="1102191"/>
          </a:xfrm>
        </p:grpSpPr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29A59070-BAB3-4860-B63F-DE718A6B3D48}"/>
                </a:ext>
              </a:extLst>
            </p:cNvPr>
            <p:cNvGrpSpPr/>
            <p:nvPr/>
          </p:nvGrpSpPr>
          <p:grpSpPr>
            <a:xfrm>
              <a:off x="1736726" y="4124326"/>
              <a:ext cx="273049" cy="629082"/>
              <a:chOff x="1736726" y="4124326"/>
              <a:chExt cx="273049" cy="629082"/>
            </a:xfrm>
          </p:grpSpPr>
          <p:sp>
            <p:nvSpPr>
              <p:cNvPr id="28" name="Line 25">
                <a:extLst>
                  <a:ext uri="{FF2B5EF4-FFF2-40B4-BE49-F238E27FC236}">
                    <a16:creationId xmlns:a16="http://schemas.microsoft.com/office/drawing/2014/main" id="{EB354663-A2A7-45F5-AF77-D8DD92E174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36726" y="4124326"/>
                <a:ext cx="273049" cy="244474"/>
              </a:xfrm>
              <a:prstGeom prst="line">
                <a:avLst/>
              </a:prstGeom>
              <a:noFill/>
              <a:ln w="22225">
                <a:solidFill>
                  <a:srgbClr val="FF111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cxnSp>
            <p:nvCxnSpPr>
              <p:cNvPr id="3" name="Connettore diritto 2">
                <a:extLst>
                  <a:ext uri="{FF2B5EF4-FFF2-40B4-BE49-F238E27FC236}">
                    <a16:creationId xmlns:a16="http://schemas.microsoft.com/office/drawing/2014/main" id="{3303B96D-C0B3-479D-B6AF-205C75836E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36726" y="4354945"/>
                <a:ext cx="0" cy="398463"/>
              </a:xfrm>
              <a:prstGeom prst="line">
                <a:avLst/>
              </a:prstGeom>
              <a:noFill/>
              <a:ln w="22225" cap="flat" cmpd="sng" algn="ctr">
                <a:solidFill>
                  <a:srgbClr val="FF111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635D10B9-FE6F-4630-BA12-90A1360B6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833" y="4703297"/>
              <a:ext cx="48923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it-IT" altLang="it-IT" sz="2800" b="1" i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it-IT" altLang="it-IT" sz="2800" b="1" i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it-IT" altLang="it-I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4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C 0.00244 0.06296 0.01145 0.1081 0.02048 0.1081 C 0.02952 0.1081 0.03768 0.06296 0.04046 2.22222E-6 C 0.0441 0.06296 0.05174 0.1081 0.06129 0.1081 C 0.07032 0.1081 0.07813 0.06296 0.08073 2.22222E-6 C 0.08438 0.06296 0.09219 0.1081 0.10122 0.1081 C 0.11077 0.1081 0.1198 0.06296 0.12205 2.22222E-6 C 0.12483 0.06296 0.13299 0.1081 0.14306 0.1081 C 0.15105 0.1081 0.16007 0.06296 0.16285 2.22222E-6 C 0.16528 0.06296 0.17431 0.1081 0.18334 0.1081 C 0.19237 0.1081 0.20053 0.06296 0.2033 2.22222E-6 C 0.20695 0.06296 0.21459 0.1081 0.22414 0.1081 C 0.23316 0.1081 0.24098 0.06296 0.24462 2.22222E-6 C 0.24723 0.06296 0.25504 0.1081 0.26407 0.1081 C 0.27362 0.1081 0.28264 0.06296 0.2849 2.22222E-6 C 0.28768 0.06296 0.29584 0.1081 0.30591 0.1081 C 0.31528 0.1081 0.32292 0.06296 0.3257 2.22222E-6 " pathEditMode="relative" rAng="0" ptsTypes="AAAAAAAAAAAAAAAAA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5" y="539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decel="100000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decel="100000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decel="100000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4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7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1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4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5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6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9" grpId="0"/>
      <p:bldP spid="36879" grpId="1"/>
      <p:bldP spid="36881" grpId="0"/>
      <p:bldP spid="36881" grpId="1"/>
      <p:bldP spid="36882" grpId="0"/>
      <p:bldP spid="36883" grpId="0"/>
      <p:bldP spid="36891" grpId="0"/>
      <p:bldP spid="3689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6" name="Group 8">
            <a:extLst>
              <a:ext uri="{FF2B5EF4-FFF2-40B4-BE49-F238E27FC236}">
                <a16:creationId xmlns:a16="http://schemas.microsoft.com/office/drawing/2014/main" id="{1E1946F5-4E81-4461-8AE3-38291B3742D5}"/>
              </a:ext>
            </a:extLst>
          </p:cNvPr>
          <p:cNvGrpSpPr>
            <a:grpSpLocks/>
          </p:cNvGrpSpPr>
          <p:nvPr/>
        </p:nvGrpSpPr>
        <p:grpSpPr bwMode="auto">
          <a:xfrm>
            <a:off x="1512888" y="2122488"/>
            <a:ext cx="4110037" cy="4011612"/>
            <a:chOff x="1748" y="728"/>
            <a:chExt cx="1903" cy="1905"/>
          </a:xfrm>
        </p:grpSpPr>
        <p:sp>
          <p:nvSpPr>
            <p:cNvPr id="37897" name="AutoShape 9">
              <a:extLst>
                <a:ext uri="{FF2B5EF4-FFF2-40B4-BE49-F238E27FC236}">
                  <a16:creationId xmlns:a16="http://schemas.microsoft.com/office/drawing/2014/main" id="{5FAA0563-A116-4818-9AA0-5DC1D6DC8C3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748" y="728"/>
              <a:ext cx="1738" cy="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4010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898" name="Line 10">
              <a:extLst>
                <a:ext uri="{FF2B5EF4-FFF2-40B4-BE49-F238E27FC236}">
                  <a16:creationId xmlns:a16="http://schemas.microsoft.com/office/drawing/2014/main" id="{8A8C863F-18EC-4411-9583-AE16F5DF1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8" y="795"/>
              <a:ext cx="523" cy="1"/>
            </a:xfrm>
            <a:prstGeom prst="line">
              <a:avLst/>
            </a:prstGeom>
            <a:noFill/>
            <a:ln w="1905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37899" name="Group 11">
              <a:extLst>
                <a:ext uri="{FF2B5EF4-FFF2-40B4-BE49-F238E27FC236}">
                  <a16:creationId xmlns:a16="http://schemas.microsoft.com/office/drawing/2014/main" id="{B8621DE9-00C6-4FAF-B547-DAA8D9A7CC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6" y="1059"/>
              <a:ext cx="221" cy="461"/>
              <a:chOff x="4176" y="4464"/>
              <a:chExt cx="552" cy="1152"/>
            </a:xfrm>
          </p:grpSpPr>
          <p:grpSp>
            <p:nvGrpSpPr>
              <p:cNvPr id="37900" name="Group 12">
                <a:extLst>
                  <a:ext uri="{FF2B5EF4-FFF2-40B4-BE49-F238E27FC236}">
                    <a16:creationId xmlns:a16="http://schemas.microsoft.com/office/drawing/2014/main" id="{20E111ED-660D-427D-BD5C-92280F83EE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37901" name="Line 13">
                  <a:extLst>
                    <a:ext uri="{FF2B5EF4-FFF2-40B4-BE49-F238E27FC236}">
                      <a16:creationId xmlns:a16="http://schemas.microsoft.com/office/drawing/2014/main" id="{860FBD61-AE6A-47BA-9598-26B2D0C4E3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02" name="Line 14">
                  <a:extLst>
                    <a:ext uri="{FF2B5EF4-FFF2-40B4-BE49-F238E27FC236}">
                      <a16:creationId xmlns:a16="http://schemas.microsoft.com/office/drawing/2014/main" id="{F2E29776-4345-491C-B8A5-35265E86EE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03" name="Line 15">
                  <a:extLst>
                    <a:ext uri="{FF2B5EF4-FFF2-40B4-BE49-F238E27FC236}">
                      <a16:creationId xmlns:a16="http://schemas.microsoft.com/office/drawing/2014/main" id="{7B8410AD-D8E8-422A-BF70-0530377882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04" name="Line 16">
                  <a:extLst>
                    <a:ext uri="{FF2B5EF4-FFF2-40B4-BE49-F238E27FC236}">
                      <a16:creationId xmlns:a16="http://schemas.microsoft.com/office/drawing/2014/main" id="{AFF75DB5-D07D-4953-A8C5-993DCBA57A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37905" name="Group 17">
                <a:extLst>
                  <a:ext uri="{FF2B5EF4-FFF2-40B4-BE49-F238E27FC236}">
                    <a16:creationId xmlns:a16="http://schemas.microsoft.com/office/drawing/2014/main" id="{C8C1F386-A008-4F04-8955-5B6897BCD2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37906" name="Line 18">
                  <a:extLst>
                    <a:ext uri="{FF2B5EF4-FFF2-40B4-BE49-F238E27FC236}">
                      <a16:creationId xmlns:a16="http://schemas.microsoft.com/office/drawing/2014/main" id="{82BACC59-70A9-47D8-8EBC-FB6D0B310A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07" name="Line 19">
                  <a:extLst>
                    <a:ext uri="{FF2B5EF4-FFF2-40B4-BE49-F238E27FC236}">
                      <a16:creationId xmlns:a16="http://schemas.microsoft.com/office/drawing/2014/main" id="{E59713EF-AD25-4C17-8D92-90B8F780E7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08" name="Line 20">
                  <a:extLst>
                    <a:ext uri="{FF2B5EF4-FFF2-40B4-BE49-F238E27FC236}">
                      <a16:creationId xmlns:a16="http://schemas.microsoft.com/office/drawing/2014/main" id="{BA2BFCA2-48F7-43D7-B0C7-1DFCB8523A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09" name="Line 21">
                  <a:extLst>
                    <a:ext uri="{FF2B5EF4-FFF2-40B4-BE49-F238E27FC236}">
                      <a16:creationId xmlns:a16="http://schemas.microsoft.com/office/drawing/2014/main" id="{F4E45C67-4C07-4EF0-AECB-3C38F94E5E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37910" name="Group 22">
                <a:extLst>
                  <a:ext uri="{FF2B5EF4-FFF2-40B4-BE49-F238E27FC236}">
                    <a16:creationId xmlns:a16="http://schemas.microsoft.com/office/drawing/2014/main" id="{28732B59-1BE8-4086-B85F-CB167C943C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37911" name="Line 23">
                  <a:extLst>
                    <a:ext uri="{FF2B5EF4-FFF2-40B4-BE49-F238E27FC236}">
                      <a16:creationId xmlns:a16="http://schemas.microsoft.com/office/drawing/2014/main" id="{1CA65F50-9550-4746-A9E5-7F4F99E673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12" name="Line 24">
                  <a:extLst>
                    <a:ext uri="{FF2B5EF4-FFF2-40B4-BE49-F238E27FC236}">
                      <a16:creationId xmlns:a16="http://schemas.microsoft.com/office/drawing/2014/main" id="{FE678136-2A02-4FAB-98FD-1C52672266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13" name="Line 25">
                  <a:extLst>
                    <a:ext uri="{FF2B5EF4-FFF2-40B4-BE49-F238E27FC236}">
                      <a16:creationId xmlns:a16="http://schemas.microsoft.com/office/drawing/2014/main" id="{B4860728-F755-4272-B968-5B1D8EA9F5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14" name="Line 26">
                  <a:extLst>
                    <a:ext uri="{FF2B5EF4-FFF2-40B4-BE49-F238E27FC236}">
                      <a16:creationId xmlns:a16="http://schemas.microsoft.com/office/drawing/2014/main" id="{0D333C8C-7C50-471F-84CA-18F173AB38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37915" name="Line 27">
              <a:extLst>
                <a:ext uri="{FF2B5EF4-FFF2-40B4-BE49-F238E27FC236}">
                  <a16:creationId xmlns:a16="http://schemas.microsoft.com/office/drawing/2014/main" id="{2D13918A-4BBE-4113-BE73-547F710107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31" y="795"/>
              <a:ext cx="5" cy="264"/>
            </a:xfrm>
            <a:prstGeom prst="line">
              <a:avLst/>
            </a:prstGeom>
            <a:noFill/>
            <a:ln w="1905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37916" name="Group 28">
              <a:extLst>
                <a:ext uri="{FF2B5EF4-FFF2-40B4-BE49-F238E27FC236}">
                  <a16:creationId xmlns:a16="http://schemas.microsoft.com/office/drawing/2014/main" id="{11506A12-5B90-41C2-8E64-B68BADDF10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1" y="1726"/>
              <a:ext cx="221" cy="461"/>
              <a:chOff x="4176" y="4464"/>
              <a:chExt cx="552" cy="1152"/>
            </a:xfrm>
          </p:grpSpPr>
          <p:grpSp>
            <p:nvGrpSpPr>
              <p:cNvPr id="37917" name="Group 29">
                <a:extLst>
                  <a:ext uri="{FF2B5EF4-FFF2-40B4-BE49-F238E27FC236}">
                    <a16:creationId xmlns:a16="http://schemas.microsoft.com/office/drawing/2014/main" id="{2D0E7AA0-8D9D-4891-ADB6-C00BA5DE6D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37918" name="Line 30">
                  <a:extLst>
                    <a:ext uri="{FF2B5EF4-FFF2-40B4-BE49-F238E27FC236}">
                      <a16:creationId xmlns:a16="http://schemas.microsoft.com/office/drawing/2014/main" id="{F53286EC-7520-4CE7-839B-3DFB4D4A39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19" name="Line 31">
                  <a:extLst>
                    <a:ext uri="{FF2B5EF4-FFF2-40B4-BE49-F238E27FC236}">
                      <a16:creationId xmlns:a16="http://schemas.microsoft.com/office/drawing/2014/main" id="{2273930D-A476-4A41-9E7A-E7C51B2D32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20" name="Line 32">
                  <a:extLst>
                    <a:ext uri="{FF2B5EF4-FFF2-40B4-BE49-F238E27FC236}">
                      <a16:creationId xmlns:a16="http://schemas.microsoft.com/office/drawing/2014/main" id="{BFB83323-0D2A-4603-A5E2-C948B444A2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21" name="Line 33">
                  <a:extLst>
                    <a:ext uri="{FF2B5EF4-FFF2-40B4-BE49-F238E27FC236}">
                      <a16:creationId xmlns:a16="http://schemas.microsoft.com/office/drawing/2014/main" id="{F6EC6501-77DE-49B2-878E-C994853E77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37922" name="Group 34">
                <a:extLst>
                  <a:ext uri="{FF2B5EF4-FFF2-40B4-BE49-F238E27FC236}">
                    <a16:creationId xmlns:a16="http://schemas.microsoft.com/office/drawing/2014/main" id="{DC85C2DF-A2D7-415D-8A7A-41DEFF0D05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37923" name="Line 35">
                  <a:extLst>
                    <a:ext uri="{FF2B5EF4-FFF2-40B4-BE49-F238E27FC236}">
                      <a16:creationId xmlns:a16="http://schemas.microsoft.com/office/drawing/2014/main" id="{8EE32956-8A0E-4A2C-8EEF-9A573CE935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24" name="Line 36">
                  <a:extLst>
                    <a:ext uri="{FF2B5EF4-FFF2-40B4-BE49-F238E27FC236}">
                      <a16:creationId xmlns:a16="http://schemas.microsoft.com/office/drawing/2014/main" id="{5ABFD641-EA10-40DE-A7F1-96C3DF7ABD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25" name="Line 37">
                  <a:extLst>
                    <a:ext uri="{FF2B5EF4-FFF2-40B4-BE49-F238E27FC236}">
                      <a16:creationId xmlns:a16="http://schemas.microsoft.com/office/drawing/2014/main" id="{05D0F4C3-2445-46A2-905F-9BB0037BAF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26" name="Line 38">
                  <a:extLst>
                    <a:ext uri="{FF2B5EF4-FFF2-40B4-BE49-F238E27FC236}">
                      <a16:creationId xmlns:a16="http://schemas.microsoft.com/office/drawing/2014/main" id="{8DD18B5B-5017-40DB-803E-83656A4A81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37927" name="Group 39">
                <a:extLst>
                  <a:ext uri="{FF2B5EF4-FFF2-40B4-BE49-F238E27FC236}">
                    <a16:creationId xmlns:a16="http://schemas.microsoft.com/office/drawing/2014/main" id="{0188244C-A214-4F27-A463-2BBD355368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37928" name="Line 40">
                  <a:extLst>
                    <a:ext uri="{FF2B5EF4-FFF2-40B4-BE49-F238E27FC236}">
                      <a16:creationId xmlns:a16="http://schemas.microsoft.com/office/drawing/2014/main" id="{BDAE56A0-FBFE-40FC-9886-412FA783F7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29" name="Line 41">
                  <a:extLst>
                    <a:ext uri="{FF2B5EF4-FFF2-40B4-BE49-F238E27FC236}">
                      <a16:creationId xmlns:a16="http://schemas.microsoft.com/office/drawing/2014/main" id="{09B7DC81-86F8-4707-BB66-1596502B5E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30" name="Line 42">
                  <a:extLst>
                    <a:ext uri="{FF2B5EF4-FFF2-40B4-BE49-F238E27FC236}">
                      <a16:creationId xmlns:a16="http://schemas.microsoft.com/office/drawing/2014/main" id="{C5EAC52C-43C8-483A-9416-08D40BC28D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931" name="Line 43">
                  <a:extLst>
                    <a:ext uri="{FF2B5EF4-FFF2-40B4-BE49-F238E27FC236}">
                      <a16:creationId xmlns:a16="http://schemas.microsoft.com/office/drawing/2014/main" id="{886C12CC-E771-4B92-94F6-7943568DF4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04010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37932" name="Line 44">
              <a:extLst>
                <a:ext uri="{FF2B5EF4-FFF2-40B4-BE49-F238E27FC236}">
                  <a16:creationId xmlns:a16="http://schemas.microsoft.com/office/drawing/2014/main" id="{0865CE12-F99B-496B-8A79-1455395639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1" y="1520"/>
              <a:ext cx="5" cy="206"/>
            </a:xfrm>
            <a:prstGeom prst="line">
              <a:avLst/>
            </a:prstGeom>
            <a:noFill/>
            <a:ln w="1905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33" name="Line 45">
              <a:extLst>
                <a:ext uri="{FF2B5EF4-FFF2-40B4-BE49-F238E27FC236}">
                  <a16:creationId xmlns:a16="http://schemas.microsoft.com/office/drawing/2014/main" id="{EB0611C1-0474-4002-8D0E-75C9527A7E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6" y="2187"/>
              <a:ext cx="0" cy="321"/>
            </a:xfrm>
            <a:prstGeom prst="line">
              <a:avLst/>
            </a:prstGeom>
            <a:noFill/>
            <a:ln w="1905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34" name="Line 46">
              <a:extLst>
                <a:ext uri="{FF2B5EF4-FFF2-40B4-BE49-F238E27FC236}">
                  <a16:creationId xmlns:a16="http://schemas.microsoft.com/office/drawing/2014/main" id="{1DCD6C92-A650-4647-B538-36BC710D3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5" y="2508"/>
              <a:ext cx="1114" cy="0"/>
            </a:xfrm>
            <a:prstGeom prst="line">
              <a:avLst/>
            </a:prstGeom>
            <a:noFill/>
            <a:ln w="1905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35" name="Line 47">
              <a:extLst>
                <a:ext uri="{FF2B5EF4-FFF2-40B4-BE49-F238E27FC236}">
                  <a16:creationId xmlns:a16="http://schemas.microsoft.com/office/drawing/2014/main" id="{97AF054F-6D4A-4A6E-A9AA-9097AE4906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1621"/>
              <a:ext cx="548" cy="0"/>
            </a:xfrm>
            <a:prstGeom prst="line">
              <a:avLst/>
            </a:prstGeom>
            <a:noFill/>
            <a:ln w="19050">
              <a:solidFill>
                <a:srgbClr val="0401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36" name="Oval 48">
              <a:extLst>
                <a:ext uri="{FF2B5EF4-FFF2-40B4-BE49-F238E27FC236}">
                  <a16:creationId xmlns:a16="http://schemas.microsoft.com/office/drawing/2014/main" id="{158B4E94-F48A-466B-A81A-83E3D8936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" y="771"/>
              <a:ext cx="45" cy="45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4010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37" name="Oval 49">
              <a:extLst>
                <a:ext uri="{FF2B5EF4-FFF2-40B4-BE49-F238E27FC236}">
                  <a16:creationId xmlns:a16="http://schemas.microsoft.com/office/drawing/2014/main" id="{E000227C-5132-449F-9245-56EEAF2FF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0" y="2487"/>
              <a:ext cx="45" cy="45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4010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38" name="Oval 50">
              <a:extLst>
                <a:ext uri="{FF2B5EF4-FFF2-40B4-BE49-F238E27FC236}">
                  <a16:creationId xmlns:a16="http://schemas.microsoft.com/office/drawing/2014/main" id="{ED58D954-6D8B-4BBC-A9E4-FE83DEB2E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4" y="1599"/>
              <a:ext cx="45" cy="46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4010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39" name="Oval 51">
              <a:extLst>
                <a:ext uri="{FF2B5EF4-FFF2-40B4-BE49-F238E27FC236}">
                  <a16:creationId xmlns:a16="http://schemas.microsoft.com/office/drawing/2014/main" id="{6925D016-6624-4146-A9B8-5AD780E4C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4" y="2487"/>
              <a:ext cx="45" cy="45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4010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40" name="Oval 52">
              <a:extLst>
                <a:ext uri="{FF2B5EF4-FFF2-40B4-BE49-F238E27FC236}">
                  <a16:creationId xmlns:a16="http://schemas.microsoft.com/office/drawing/2014/main" id="{0FB7E897-DBAD-4631-BE92-9CDF05312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1599"/>
              <a:ext cx="45" cy="46"/>
            </a:xfrm>
            <a:prstGeom prst="ellipse">
              <a:avLst/>
            </a:prstGeom>
            <a:solidFill>
              <a:srgbClr val="000000"/>
            </a:solidFill>
            <a:ln w="19050" algn="ctr">
              <a:solidFill>
                <a:srgbClr val="04010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41" name="Oval 53">
              <a:extLst>
                <a:ext uri="{FF2B5EF4-FFF2-40B4-BE49-F238E27FC236}">
                  <a16:creationId xmlns:a16="http://schemas.microsoft.com/office/drawing/2014/main" id="{EE5CAB9C-6362-46F1-BA41-F0B68E2F9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487"/>
              <a:ext cx="45" cy="45"/>
            </a:xfrm>
            <a:prstGeom prst="ellipse">
              <a:avLst/>
            </a:prstGeom>
            <a:solidFill>
              <a:srgbClr val="000000"/>
            </a:solidFill>
            <a:ln w="19050" algn="ctr">
              <a:solidFill>
                <a:srgbClr val="04010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42" name="Line 54">
              <a:extLst>
                <a:ext uri="{FF2B5EF4-FFF2-40B4-BE49-F238E27FC236}">
                  <a16:creationId xmlns:a16="http://schemas.microsoft.com/office/drawing/2014/main" id="{7FBD929E-47DD-46D2-B6C9-3CA594DDED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0" y="944"/>
              <a:ext cx="0" cy="1439"/>
            </a:xfrm>
            <a:prstGeom prst="line">
              <a:avLst/>
            </a:prstGeom>
            <a:noFill/>
            <a:ln w="19050">
              <a:solidFill>
                <a:srgbClr val="04010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43" name="Text Box 55">
              <a:extLst>
                <a:ext uri="{FF2B5EF4-FFF2-40B4-BE49-F238E27FC236}">
                  <a16:creationId xmlns:a16="http://schemas.microsoft.com/office/drawing/2014/main" id="{60232B1C-7348-4244-BC76-F8D6A2D39E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8" y="1558"/>
              <a:ext cx="49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4010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2400" i="1">
                  <a:solidFill>
                    <a:srgbClr val="04010F"/>
                  </a:solidFill>
                  <a:latin typeface="Times New Roman" panose="02020603050405020304" pitchFamily="18" charset="0"/>
                </a:rPr>
                <a:t>v</a:t>
              </a:r>
              <a:r>
                <a:rPr lang="fr-FR" altLang="it-IT" sz="2400" i="1" baseline="-25000">
                  <a:solidFill>
                    <a:srgbClr val="04010F"/>
                  </a:solidFill>
                  <a:latin typeface="Times New Roman" panose="02020603050405020304" pitchFamily="18" charset="0"/>
                </a:rPr>
                <a:t>i</a:t>
              </a:r>
              <a:endParaRPr lang="fr-FR" altLang="it-IT" sz="2400" i="1">
                <a:solidFill>
                  <a:srgbClr val="04010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944" name="Line 56">
              <a:extLst>
                <a:ext uri="{FF2B5EF4-FFF2-40B4-BE49-F238E27FC236}">
                  <a16:creationId xmlns:a16="http://schemas.microsoft.com/office/drawing/2014/main" id="{051FF1BF-E003-413F-97CE-F9406E245F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4" y="1764"/>
              <a:ext cx="0" cy="619"/>
            </a:xfrm>
            <a:prstGeom prst="line">
              <a:avLst/>
            </a:prstGeom>
            <a:noFill/>
            <a:ln w="19050">
              <a:solidFill>
                <a:srgbClr val="04010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945" name="Text Box 57">
              <a:extLst>
                <a:ext uri="{FF2B5EF4-FFF2-40B4-BE49-F238E27FC236}">
                  <a16:creationId xmlns:a16="http://schemas.microsoft.com/office/drawing/2014/main" id="{061F4C20-99B0-4E38-BEF8-D2F20799B2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5" y="2042"/>
              <a:ext cx="37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4010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2400" i="1">
                  <a:solidFill>
                    <a:srgbClr val="04010F"/>
                  </a:solidFill>
                  <a:latin typeface="Times New Roman" panose="02020603050405020304" pitchFamily="18" charset="0"/>
                </a:rPr>
                <a:t>v</a:t>
              </a:r>
              <a:r>
                <a:rPr lang="fr-FR" altLang="it-IT" sz="2400" i="1" baseline="-25000">
                  <a:solidFill>
                    <a:srgbClr val="04010F"/>
                  </a:solidFill>
                  <a:latin typeface="Times New Roman" panose="02020603050405020304" pitchFamily="18" charset="0"/>
                </a:rPr>
                <a:t>o</a:t>
              </a:r>
              <a:endParaRPr lang="fr-FR" altLang="it-IT" sz="2400">
                <a:solidFill>
                  <a:srgbClr val="04010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946" name="Text Box 58">
              <a:extLst>
                <a:ext uri="{FF2B5EF4-FFF2-40B4-BE49-F238E27FC236}">
                  <a16:creationId xmlns:a16="http://schemas.microsoft.com/office/drawing/2014/main" id="{A5BEDC24-ED3D-4E2D-91FE-0E5A4E443D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5" y="1217"/>
              <a:ext cx="3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4010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800" i="1" dirty="0">
                  <a:solidFill>
                    <a:srgbClr val="04010F"/>
                  </a:solidFill>
                </a:rPr>
                <a:t>1/</a:t>
              </a:r>
              <a:r>
                <a:rPr lang="fr-FR" altLang="it-IT" sz="1800" i="1" dirty="0" err="1">
                  <a:solidFill>
                    <a:srgbClr val="04010F"/>
                  </a:solidFill>
                </a:rPr>
                <a:t>g</a:t>
              </a:r>
              <a:r>
                <a:rPr lang="fr-FR" altLang="it-IT" sz="1800" i="1" baseline="-25000" dirty="0" err="1">
                  <a:solidFill>
                    <a:srgbClr val="04010F"/>
                  </a:solidFill>
                </a:rPr>
                <a:t>m</a:t>
              </a:r>
              <a:endParaRPr lang="fr-FR" altLang="it-IT" sz="1800" i="1" dirty="0">
                <a:solidFill>
                  <a:srgbClr val="04010F"/>
                </a:solidFill>
              </a:endParaRPr>
            </a:p>
          </p:txBody>
        </p:sp>
        <p:sp>
          <p:nvSpPr>
            <p:cNvPr id="37947" name="Text Box 59">
              <a:extLst>
                <a:ext uri="{FF2B5EF4-FFF2-40B4-BE49-F238E27FC236}">
                  <a16:creationId xmlns:a16="http://schemas.microsoft.com/office/drawing/2014/main" id="{5D11646F-23B3-496C-AE33-69711CEBC4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5" y="1898"/>
              <a:ext cx="4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4010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800" i="1" dirty="0">
                  <a:solidFill>
                    <a:srgbClr val="04010F"/>
                  </a:solidFill>
                </a:rPr>
                <a:t>R</a:t>
              </a:r>
              <a:r>
                <a:rPr lang="fr-FR" altLang="it-IT" sz="1800" i="1" baseline="-25000" dirty="0">
                  <a:solidFill>
                    <a:srgbClr val="04010F"/>
                  </a:solidFill>
                </a:rPr>
                <a:t>S</a:t>
              </a:r>
              <a:endParaRPr lang="fr-FR" altLang="it-IT" sz="1800" i="1" dirty="0">
                <a:solidFill>
                  <a:srgbClr val="04010F"/>
                </a:solidFill>
              </a:endParaRPr>
            </a:p>
          </p:txBody>
        </p:sp>
      </p:grpSp>
      <p:sp>
        <p:nvSpPr>
          <p:cNvPr id="37892" name="Rectangle 4">
            <a:extLst>
              <a:ext uri="{FF2B5EF4-FFF2-40B4-BE49-F238E27FC236}">
                <a16:creationId xmlns:a16="http://schemas.microsoft.com/office/drawing/2014/main" id="{20B37253-9ADF-4B81-B215-932D311FE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4000"/>
              <a:t>Amplificatore a drain comune: resistenza d’uscita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7EBFE8BF-309B-42BB-9E6F-7A83B535C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37893" name="Object 5">
            <a:extLst>
              <a:ext uri="{FF2B5EF4-FFF2-40B4-BE49-F238E27FC236}">
                <a16:creationId xmlns:a16="http://schemas.microsoft.com/office/drawing/2014/main" id="{541D8873-D584-4C9C-95FA-64D75DD44D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8638" y="2806700"/>
          <a:ext cx="5230812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8" name="Equation" r:id="rId3" imgW="1091726" imgH="431613" progId="Equation.3">
                  <p:embed/>
                </p:oleObj>
              </mc:Choice>
              <mc:Fallback>
                <p:oleObj name="Equation" r:id="rId3" imgW="1091726" imgH="431613" progId="Equation.3">
                  <p:embed/>
                  <p:pic>
                    <p:nvPicPr>
                      <p:cNvPr id="37893" name="Object 5">
                        <a:extLst>
                          <a:ext uri="{FF2B5EF4-FFF2-40B4-BE49-F238E27FC236}">
                            <a16:creationId xmlns:a16="http://schemas.microsoft.com/office/drawing/2014/main" id="{541D8873-D584-4C9C-95FA-64D75DD44D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638" y="2806700"/>
                        <a:ext cx="5230812" cy="204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Text Box 7">
            <a:extLst>
              <a:ext uri="{FF2B5EF4-FFF2-40B4-BE49-F238E27FC236}">
                <a16:creationId xmlns:a16="http://schemas.microsoft.com/office/drawing/2014/main" id="{A8929496-4E5C-4AD0-A199-BAFF3059C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588" y="1757363"/>
            <a:ext cx="4968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4000" b="1">
                <a:solidFill>
                  <a:srgbClr val="0033CC"/>
                </a:solidFill>
              </a:rPr>
              <a:t>?</a:t>
            </a:r>
          </a:p>
        </p:txBody>
      </p:sp>
      <p:pic>
        <p:nvPicPr>
          <p:cNvPr id="37948" name="Picture 60">
            <a:extLst>
              <a:ext uri="{FF2B5EF4-FFF2-40B4-BE49-F238E27FC236}">
                <a16:creationId xmlns:a16="http://schemas.microsoft.com/office/drawing/2014/main" id="{7A05CFF5-E16C-48C6-90ED-414B26BD1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2563813"/>
            <a:ext cx="3625850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49" name="Picture 61">
            <a:extLst>
              <a:ext uri="{FF2B5EF4-FFF2-40B4-BE49-F238E27FC236}">
                <a16:creationId xmlns:a16="http://schemas.microsoft.com/office/drawing/2014/main" id="{756B3E70-290A-495D-ADD4-7A50A12BE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2573338"/>
            <a:ext cx="3125787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50" name="Oval 62">
            <a:extLst>
              <a:ext uri="{FF2B5EF4-FFF2-40B4-BE49-F238E27FC236}">
                <a16:creationId xmlns:a16="http://schemas.microsoft.com/office/drawing/2014/main" id="{DC225D16-0FB2-4A7C-9D71-854B6A76B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2400" y="3484563"/>
            <a:ext cx="1377950" cy="782637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1" name="Rectangle 29">
            <a:extLst>
              <a:ext uri="{FF2B5EF4-FFF2-40B4-BE49-F238E27FC236}">
                <a16:creationId xmlns:a16="http://schemas.microsoft.com/office/drawing/2014/main" id="{46D587E1-74EA-408F-83F1-7215B7821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3939" y="5587642"/>
            <a:ext cx="20714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altLang="it-I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3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1/</a:t>
            </a:r>
            <a:r>
              <a:rPr lang="it-IT" altLang="it-IT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it-IT" altLang="it-IT" sz="3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it-IT" alt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61111E-6 -2.02312E-6 C 0.17413 -2.02312E-6 0.31632 0.1126 0.31632 0.2511 C 0.31632 0.38937 0.17413 0.5022 3.61111E-6 0.5022 C -0.17466 0.5022 -0.31632 0.38937 -0.31632 0.2511 C -0.31632 0.1126 -0.17466 -2.02312E-6 3.61111E-6 -2.02312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1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1" dur="2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37893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9.24855E-7 L 0.125 9.24855E-7 C 0.18108 9.24855E-7 0.25 -0.06867 0.25 -0.12416 L 0.25 -0.24832 " pathEditMode="relative" rAng="0" ptsTypes="FfFF">
                                      <p:cBhvr>
                                        <p:cTn id="1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41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9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9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3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62428E-6 L 0.09913 0.13225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379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66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9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379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379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379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79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/>
      <p:bldP spid="37895" grpId="1"/>
      <p:bldP spid="37895" grpId="2"/>
      <p:bldP spid="6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6C25D2B-EF95-4984-81DD-6DEB2E1EB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 dirty="0"/>
              <a:t>Amplificatore a collettore comune (</a:t>
            </a:r>
            <a:r>
              <a:rPr lang="it-IT" altLang="it-IT" sz="4000" dirty="0" err="1"/>
              <a:t>emitter</a:t>
            </a:r>
            <a:r>
              <a:rPr lang="it-IT" altLang="it-IT" sz="4000" dirty="0"/>
              <a:t> follower): </a:t>
            </a:r>
            <a:r>
              <a:rPr lang="it-IT" altLang="it-IT" sz="4000" i="1" dirty="0" err="1"/>
              <a:t>A</a:t>
            </a:r>
            <a:r>
              <a:rPr lang="it-IT" altLang="it-IT" sz="4000" i="1" baseline="-25000" dirty="0" err="1"/>
              <a:t>v</a:t>
            </a:r>
            <a:r>
              <a:rPr lang="it-IT" altLang="it-IT" sz="4000" dirty="0"/>
              <a:t> e </a:t>
            </a:r>
            <a:r>
              <a:rPr lang="it-IT" altLang="it-IT" sz="4000" i="1" dirty="0"/>
              <a:t>R</a:t>
            </a:r>
            <a:r>
              <a:rPr lang="it-IT" altLang="it-IT" sz="4000" i="1" baseline="-25000" dirty="0"/>
              <a:t>o</a:t>
            </a:r>
          </a:p>
        </p:txBody>
      </p:sp>
      <p:pic>
        <p:nvPicPr>
          <p:cNvPr id="38917" name="Picture 5">
            <a:extLst>
              <a:ext uri="{FF2B5EF4-FFF2-40B4-BE49-F238E27FC236}">
                <a16:creationId xmlns:a16="http://schemas.microsoft.com/office/drawing/2014/main" id="{2334A0FD-EB34-44C2-8DC4-29CA16AC0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8" y="1741488"/>
            <a:ext cx="51562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6">
            <a:extLst>
              <a:ext uri="{FF2B5EF4-FFF2-40B4-BE49-F238E27FC236}">
                <a16:creationId xmlns:a16="http://schemas.microsoft.com/office/drawing/2014/main" id="{6D9AEA56-645C-4103-AED7-51D6A617E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000250"/>
            <a:ext cx="5070475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Rectangle 8">
            <a:extLst>
              <a:ext uri="{FF2B5EF4-FFF2-40B4-BE49-F238E27FC236}">
                <a16:creationId xmlns:a16="http://schemas.microsoft.com/office/drawing/2014/main" id="{894863A9-FC89-45F0-AB1B-8A251B7AC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38919" name="Object 7">
            <a:extLst>
              <a:ext uri="{FF2B5EF4-FFF2-40B4-BE49-F238E27FC236}">
                <a16:creationId xmlns:a16="http://schemas.microsoft.com/office/drawing/2014/main" id="{55C7DF03-4B19-4245-A627-4C3CC9F38B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075" y="5956300"/>
          <a:ext cx="3762375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3" name="Equation" r:id="rId5" imgW="1879600" imgH="431800" progId="Equation.3">
                  <p:embed/>
                </p:oleObj>
              </mc:Choice>
              <mc:Fallback>
                <p:oleObj name="Equation" r:id="rId5" imgW="1879600" imgH="431800" progId="Equation.3">
                  <p:embed/>
                  <p:pic>
                    <p:nvPicPr>
                      <p:cNvPr id="38919" name="Object 7">
                        <a:extLst>
                          <a:ext uri="{FF2B5EF4-FFF2-40B4-BE49-F238E27FC236}">
                            <a16:creationId xmlns:a16="http://schemas.microsoft.com/office/drawing/2014/main" id="{55C7DF03-4B19-4245-A627-4C3CC9F38B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5956300"/>
                        <a:ext cx="3762375" cy="858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3" name="Rectangle 11">
            <a:extLst>
              <a:ext uri="{FF2B5EF4-FFF2-40B4-BE49-F238E27FC236}">
                <a16:creationId xmlns:a16="http://schemas.microsoft.com/office/drawing/2014/main" id="{7A317A5C-E2BC-4015-8679-6EDBE8F32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6075" y="3643313"/>
            <a:ext cx="2651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it-IT" altLang="it-IT" sz="1100">
                <a:latin typeface="Arial" panose="020B0604020202020204" pitchFamily="34" charset="0"/>
              </a:rPr>
              <a:t> </a:t>
            </a: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82F8A8F7-CF0D-4F2E-8269-2C8CFC7B3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6995" y="6024097"/>
            <a:ext cx="36166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800" i="1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800" i="1" baseline="-30000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sz="2800" i="1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t-IT" altLang="it-IT" sz="2800" i="1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800" i="1" baseline="-30000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800" i="1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(1/</a:t>
            </a:r>
            <a:r>
              <a:rPr lang="it-IT" altLang="it-IT" sz="2800" i="1" dirty="0" err="1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it-IT" altLang="it-IT" sz="2800" i="1" baseline="-25000" dirty="0" err="1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it-IT" altLang="it-IT" sz="2800" dirty="0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≈ 1/</a:t>
            </a:r>
            <a:r>
              <a:rPr lang="it-IT" altLang="it-IT" sz="2800" i="1" dirty="0" err="1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it-IT" altLang="it-IT" sz="2800" i="1" baseline="-25000" dirty="0" err="1">
                <a:solidFill>
                  <a:srgbClr val="04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it-IT" altLang="it-IT" sz="2800" baseline="-25000" dirty="0">
              <a:solidFill>
                <a:srgbClr val="04010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AE4F4811-BADF-45CE-9C1C-8641E5EC2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6075" y="3643313"/>
            <a:ext cx="2651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it-IT" altLang="it-IT" sz="1100">
                <a:latin typeface="Arial" panose="020B0604020202020204" pitchFamily="34" charset="0"/>
              </a:rPr>
              <a:t> </a:t>
            </a:r>
            <a:endParaRPr lang="it-IT" altLang="it-IT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52601E-6 C 0.00226 0.08393 0.01041 0.14382 0.01857 0.14382 C 0.02691 0.14382 0.03403 0.08393 0.03646 -3.52601E-6 C 0.0401 0.08393 0.04705 0.14382 0.05538 0.14382 C 0.06371 0.14382 0.07083 0.08393 0.07309 -3.52601E-6 C 0.07656 0.08393 0.08385 0.14382 0.09201 0.14382 C 0.10035 0.14382 0.10868 0.08393 0.11076 -3.52601E-6 C 0.11337 0.08393 0.12066 0.14382 0.13003 0.14382 C 0.1368 0.14382 0.14531 0.08393 0.14757 -3.52601E-6 C 0.15 0.08393 0.15833 0.14382 0.16666 0.14382 C 0.17465 0.14382 0.18194 0.08393 0.18455 -3.52601E-6 C 0.18802 0.08393 0.19496 0.14382 0.2033 0.14382 C 0.21146 0.14382 0.21875 0.08393 0.22222 -3.52601E-6 C 0.22448 0.08393 0.2316 0.14382 0.23993 0.14382 C 0.24826 0.14382 0.2566 0.08393 0.25885 -3.52601E-6 C 0.26128 0.08393 0.2684 0.14382 0.27795 0.14382 C 0.28611 0.14382 0.29305 0.08393 0.29583 -3.52601E-6 " pathEditMode="relative" rAng="0" ptsTypes="fffffffffffffffff">
                                      <p:cBhvr>
                                        <p:cTn id="6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71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3891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>
            <a:extLst>
              <a:ext uri="{FF2B5EF4-FFF2-40B4-BE49-F238E27FC236}">
                <a16:creationId xmlns:a16="http://schemas.microsoft.com/office/drawing/2014/main" id="{18C6B321-3C0E-4A00-9E34-BFD22A216D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4000"/>
              <a:t>Amplificatore a collettore comune:</a:t>
            </a:r>
            <a:br>
              <a:rPr lang="it-IT" altLang="it-IT" sz="4000"/>
            </a:br>
            <a:r>
              <a:rPr lang="it-IT" altLang="it-IT" sz="4000"/>
              <a:t> resistenza d’ingresso</a:t>
            </a:r>
          </a:p>
        </p:txBody>
      </p:sp>
      <p:pic>
        <p:nvPicPr>
          <p:cNvPr id="39941" name="Picture 5">
            <a:extLst>
              <a:ext uri="{FF2B5EF4-FFF2-40B4-BE49-F238E27FC236}">
                <a16:creationId xmlns:a16="http://schemas.microsoft.com/office/drawing/2014/main" id="{4A8CBC76-682A-4D84-8AB1-3F49791CD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1431925"/>
            <a:ext cx="4440238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92" name="Rectangle 56">
            <a:extLst>
              <a:ext uri="{FF2B5EF4-FFF2-40B4-BE49-F238E27FC236}">
                <a16:creationId xmlns:a16="http://schemas.microsoft.com/office/drawing/2014/main" id="{E57405D4-B22C-4AE7-A5C0-C05EB8B80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75" y="3563472"/>
            <a:ext cx="61895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800" dirty="0">
                <a:solidFill>
                  <a:srgbClr val="04010F"/>
                </a:solidFill>
              </a:rPr>
              <a:t>  </a:t>
            </a:r>
            <a:r>
              <a:rPr lang="it-IT" altLang="it-IT" sz="2800" i="1" dirty="0" err="1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 err="1">
                <a:solidFill>
                  <a:srgbClr val="04010F"/>
                </a:solidFill>
              </a:rPr>
              <a:t>i</a:t>
            </a:r>
            <a:r>
              <a:rPr lang="it-IT" altLang="it-IT" sz="2800" i="1" dirty="0">
                <a:solidFill>
                  <a:srgbClr val="04010F"/>
                </a:solidFill>
              </a:rPr>
              <a:t> </a:t>
            </a:r>
            <a:r>
              <a:rPr lang="it-IT" altLang="it-IT" sz="2800" dirty="0">
                <a:solidFill>
                  <a:srgbClr val="04010F"/>
                </a:solidFill>
              </a:rPr>
              <a:t>= </a:t>
            </a:r>
            <a:r>
              <a:rPr lang="it-IT" altLang="it-IT" sz="2800" i="1" dirty="0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>
                <a:solidFill>
                  <a:srgbClr val="04010F"/>
                </a:solidFill>
              </a:rPr>
              <a:t>B</a:t>
            </a:r>
            <a:r>
              <a:rPr lang="it-IT" altLang="it-IT" sz="2800" dirty="0">
                <a:solidFill>
                  <a:srgbClr val="04010F"/>
                </a:solidFill>
              </a:rPr>
              <a:t> // [</a:t>
            </a:r>
            <a:r>
              <a:rPr lang="it-IT" altLang="it-IT" sz="2800" i="1" dirty="0" err="1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 err="1">
                <a:solidFill>
                  <a:srgbClr val="04010F"/>
                </a:solidFill>
                <a:latin typeface="Symbol" panose="05050102010706020507" pitchFamily="18" charset="2"/>
              </a:rPr>
              <a:t>p</a:t>
            </a:r>
            <a:r>
              <a:rPr lang="it-IT" altLang="it-IT" sz="2800" dirty="0">
                <a:solidFill>
                  <a:srgbClr val="04010F"/>
                </a:solidFill>
              </a:rPr>
              <a:t> + (1 + </a:t>
            </a:r>
            <a:r>
              <a:rPr lang="it-IT" altLang="it-IT" sz="2800" i="1" dirty="0">
                <a:solidFill>
                  <a:srgbClr val="04010F"/>
                </a:solidFill>
                <a:latin typeface="Symbol" panose="05050102010706020507" pitchFamily="18" charset="2"/>
              </a:rPr>
              <a:t>b</a:t>
            </a:r>
            <a:r>
              <a:rPr lang="it-IT" altLang="it-IT" sz="2800" dirty="0">
                <a:solidFill>
                  <a:srgbClr val="04010F"/>
                </a:solidFill>
              </a:rPr>
              <a:t>)(</a:t>
            </a:r>
            <a:r>
              <a:rPr lang="it-IT" altLang="it-IT" sz="2800" i="1" dirty="0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>
                <a:solidFill>
                  <a:srgbClr val="04010F"/>
                </a:solidFill>
              </a:rPr>
              <a:t>E</a:t>
            </a:r>
            <a:r>
              <a:rPr lang="it-IT" altLang="it-IT" sz="2800" dirty="0">
                <a:solidFill>
                  <a:srgbClr val="04010F"/>
                </a:solidFill>
              </a:rPr>
              <a:t>//</a:t>
            </a:r>
            <a:r>
              <a:rPr lang="it-IT" altLang="it-IT" sz="2800" i="1" dirty="0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>
                <a:solidFill>
                  <a:srgbClr val="04010F"/>
                </a:solidFill>
              </a:rPr>
              <a:t>L</a:t>
            </a:r>
            <a:r>
              <a:rPr lang="it-IT" altLang="it-IT" sz="2800" dirty="0">
                <a:solidFill>
                  <a:srgbClr val="04010F"/>
                </a:solidFill>
              </a:rPr>
              <a:t>)]</a:t>
            </a:r>
          </a:p>
        </p:txBody>
      </p:sp>
      <p:sp>
        <p:nvSpPr>
          <p:cNvPr id="39993" name="Rectangle 57">
            <a:extLst>
              <a:ext uri="{FF2B5EF4-FFF2-40B4-BE49-F238E27FC236}">
                <a16:creationId xmlns:a16="http://schemas.microsoft.com/office/drawing/2014/main" id="{B98EC4CE-9641-4F73-982B-3F0ED3CCA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1700" y="3554413"/>
            <a:ext cx="1138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it-IT" altLang="it-IT" sz="2800" dirty="0">
                <a:solidFill>
                  <a:srgbClr val="04010F"/>
                </a:solidFill>
              </a:rPr>
              <a:t>≈ </a:t>
            </a:r>
            <a:r>
              <a:rPr lang="it-IT" altLang="it-IT" sz="2800" i="1" dirty="0">
                <a:solidFill>
                  <a:srgbClr val="04010F"/>
                </a:solidFill>
              </a:rPr>
              <a:t>R</a:t>
            </a:r>
            <a:r>
              <a:rPr lang="it-IT" altLang="it-IT" sz="2800" i="1" baseline="-25000" dirty="0">
                <a:solidFill>
                  <a:srgbClr val="04010F"/>
                </a:solidFill>
              </a:rPr>
              <a:t>B</a:t>
            </a:r>
            <a:r>
              <a:rPr lang="it-IT" altLang="it-IT" sz="2800" dirty="0">
                <a:solidFill>
                  <a:srgbClr val="04010F"/>
                </a:solidFill>
              </a:rPr>
              <a:t> </a:t>
            </a:r>
          </a:p>
        </p:txBody>
      </p:sp>
      <p:sp>
        <p:nvSpPr>
          <p:cNvPr id="39996" name="Text Box 60">
            <a:extLst>
              <a:ext uri="{FF2B5EF4-FFF2-40B4-BE49-F238E27FC236}">
                <a16:creationId xmlns:a16="http://schemas.microsoft.com/office/drawing/2014/main" id="{F097571A-4131-489E-A56B-CB71BF2FE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0" y="2122488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1"/>
              <a:t>C.C.</a:t>
            </a:r>
          </a:p>
        </p:txBody>
      </p:sp>
      <p:sp>
        <p:nvSpPr>
          <p:cNvPr id="39997" name="Text Box 61">
            <a:extLst>
              <a:ext uri="{FF2B5EF4-FFF2-40B4-BE49-F238E27FC236}">
                <a16:creationId xmlns:a16="http://schemas.microsoft.com/office/drawing/2014/main" id="{CD16BC59-C48D-4F92-9167-ABDFE9FA2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8775" y="3009559"/>
            <a:ext cx="1165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1" dirty="0"/>
              <a:t>Doppio </a:t>
            </a:r>
          </a:p>
          <a:p>
            <a:r>
              <a:rPr lang="it-IT" altLang="it-IT" sz="1800" b="1" dirty="0"/>
              <a:t>carico</a:t>
            </a:r>
          </a:p>
        </p:txBody>
      </p:sp>
      <p:sp>
        <p:nvSpPr>
          <p:cNvPr id="39998" name="Line 62">
            <a:extLst>
              <a:ext uri="{FF2B5EF4-FFF2-40B4-BE49-F238E27FC236}">
                <a16:creationId xmlns:a16="http://schemas.microsoft.com/office/drawing/2014/main" id="{8C168060-D44F-42AA-9F53-C062E886E1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67538" y="2322513"/>
            <a:ext cx="565150" cy="571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999" name="Line 63">
            <a:extLst>
              <a:ext uri="{FF2B5EF4-FFF2-40B4-BE49-F238E27FC236}">
                <a16:creationId xmlns:a16="http://schemas.microsoft.com/office/drawing/2014/main" id="{4F780B14-CCFF-480B-A89D-42074FC591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76821" y="3744912"/>
            <a:ext cx="550862" cy="566738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39966" name="Group 30">
            <a:extLst>
              <a:ext uri="{FF2B5EF4-FFF2-40B4-BE49-F238E27FC236}">
                <a16:creationId xmlns:a16="http://schemas.microsoft.com/office/drawing/2014/main" id="{B7DB1625-A727-4E52-8914-F7CBE2648DC0}"/>
              </a:ext>
            </a:extLst>
          </p:cNvPr>
          <p:cNvGrpSpPr>
            <a:grpSpLocks/>
          </p:cNvGrpSpPr>
          <p:nvPr/>
        </p:nvGrpSpPr>
        <p:grpSpPr bwMode="auto">
          <a:xfrm>
            <a:off x="1273175" y="4051300"/>
            <a:ext cx="6899275" cy="2806700"/>
            <a:chOff x="576" y="1778"/>
            <a:chExt cx="4346" cy="1768"/>
          </a:xfrm>
        </p:grpSpPr>
        <p:sp>
          <p:nvSpPr>
            <p:cNvPr id="39967" name="Rectangle 31">
              <a:extLst>
                <a:ext uri="{FF2B5EF4-FFF2-40B4-BE49-F238E27FC236}">
                  <a16:creationId xmlns:a16="http://schemas.microsoft.com/office/drawing/2014/main" id="{E196EDAA-B51B-4EC1-A5E6-A36FF088B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809"/>
              <a:ext cx="4213" cy="17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FF111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39968" name="Group 32">
              <a:extLst>
                <a:ext uri="{FF2B5EF4-FFF2-40B4-BE49-F238E27FC236}">
                  <a16:creationId xmlns:a16="http://schemas.microsoft.com/office/drawing/2014/main" id="{4F78D42D-5643-4C64-A410-206E18911D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" y="1778"/>
              <a:ext cx="4314" cy="1759"/>
              <a:chOff x="1668" y="2388"/>
              <a:chExt cx="8964" cy="3193"/>
            </a:xfrm>
          </p:grpSpPr>
          <p:pic>
            <p:nvPicPr>
              <p:cNvPr id="39969" name="Picture 33">
                <a:extLst>
                  <a:ext uri="{FF2B5EF4-FFF2-40B4-BE49-F238E27FC236}">
                    <a16:creationId xmlns:a16="http://schemas.microsoft.com/office/drawing/2014/main" id="{C5F4394F-0243-45D7-9C06-786A402998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4" y="3121"/>
                <a:ext cx="7912" cy="2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70" name="Text Box 34">
                <a:extLst>
                  <a:ext uri="{FF2B5EF4-FFF2-40B4-BE49-F238E27FC236}">
                    <a16:creationId xmlns:a16="http://schemas.microsoft.com/office/drawing/2014/main" id="{D164F23F-1263-474E-9854-74ADEF5CDE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8" y="3876"/>
                <a:ext cx="636" cy="6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v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x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71" name="Text Box 35">
                <a:extLst>
                  <a:ext uri="{FF2B5EF4-FFF2-40B4-BE49-F238E27FC236}">
                    <a16:creationId xmlns:a16="http://schemas.microsoft.com/office/drawing/2014/main" id="{B3151E83-DC80-429F-9CEB-49719D3286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20" y="3972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R</a:t>
                </a:r>
                <a:r>
                  <a:rPr lang="fr-FR" altLang="it-IT" b="1" i="1" baseline="-25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72" name="Text Box 36">
                <a:extLst>
                  <a:ext uri="{FF2B5EF4-FFF2-40B4-BE49-F238E27FC236}">
                    <a16:creationId xmlns:a16="http://schemas.microsoft.com/office/drawing/2014/main" id="{049A5311-04EB-4581-B08A-4B1DAB52BC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92" y="2820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r</a:t>
                </a:r>
                <a:r>
                  <a:rPr lang="fr-FR" altLang="it-IT" b="1" i="1" baseline="-25000">
                    <a:solidFill>
                      <a:srgbClr val="04010F"/>
                    </a:solidFill>
                    <a:latin typeface="Symbol" panose="05050102010706020507" pitchFamily="18" charset="2"/>
                  </a:rPr>
                  <a:t>p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73" name="Text Box 37">
                <a:extLst>
                  <a:ext uri="{FF2B5EF4-FFF2-40B4-BE49-F238E27FC236}">
                    <a16:creationId xmlns:a16="http://schemas.microsoft.com/office/drawing/2014/main" id="{FAA8ADA8-69D3-425B-BA58-6F6C5F5588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36" y="3972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R</a:t>
                </a:r>
                <a:r>
                  <a:rPr lang="fr-FR" altLang="it-IT" b="1" i="1" baseline="-25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E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74" name="Text Box 38">
                <a:extLst>
                  <a:ext uri="{FF2B5EF4-FFF2-40B4-BE49-F238E27FC236}">
                    <a16:creationId xmlns:a16="http://schemas.microsoft.com/office/drawing/2014/main" id="{35EBC9ED-292C-4549-BA56-C51F9BE3E0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4" y="4020"/>
                <a:ext cx="118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R</a:t>
                </a:r>
                <a:r>
                  <a:rPr lang="fr-FR" altLang="it-IT" b="1" i="1" baseline="-25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L</a:t>
                </a:r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// R</a:t>
                </a:r>
                <a:r>
                  <a:rPr lang="fr-FR" altLang="it-IT" b="1" i="1" baseline="-25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D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75" name="Line 39">
                <a:extLst>
                  <a:ext uri="{FF2B5EF4-FFF2-40B4-BE49-F238E27FC236}">
                    <a16:creationId xmlns:a16="http://schemas.microsoft.com/office/drawing/2014/main" id="{BBFB5F66-0F80-4D47-AC7D-7B40E92071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3336"/>
                <a:ext cx="372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76" name="Text Box 40">
                <a:extLst>
                  <a:ext uri="{FF2B5EF4-FFF2-40B4-BE49-F238E27FC236}">
                    <a16:creationId xmlns:a16="http://schemas.microsoft.com/office/drawing/2014/main" id="{F2533E56-5F46-44F9-ABB4-B437CB512A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64" y="2628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Symbol" panose="05050102010706020507" pitchFamily="18" charset="2"/>
                  </a:rPr>
                  <a:t>b</a:t>
                </a:r>
                <a:r>
                  <a:rPr lang="fr-FR" altLang="it-IT" b="1" i="1" baseline="30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 </a:t>
                </a:r>
                <a:r>
                  <a:rPr lang="fr-FR" altLang="it-IT" b="1" i="1">
                    <a:solidFill>
                      <a:srgbClr val="04010F"/>
                    </a:solidFill>
                  </a:rPr>
                  <a:t>i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77" name="Text Box 41">
                <a:extLst>
                  <a:ext uri="{FF2B5EF4-FFF2-40B4-BE49-F238E27FC236}">
                    <a16:creationId xmlns:a16="http://schemas.microsoft.com/office/drawing/2014/main" id="{020C01F5-D069-4CC2-A9C1-FCADE2D585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6" y="2844"/>
                <a:ext cx="4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78" name="Text Box 42">
                <a:extLst>
                  <a:ext uri="{FF2B5EF4-FFF2-40B4-BE49-F238E27FC236}">
                    <a16:creationId xmlns:a16="http://schemas.microsoft.com/office/drawing/2014/main" id="{F927A43D-F02D-4EE5-B327-2076BD5D38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8" y="2856"/>
                <a:ext cx="4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E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79" name="Line 43">
                <a:extLst>
                  <a:ext uri="{FF2B5EF4-FFF2-40B4-BE49-F238E27FC236}">
                    <a16:creationId xmlns:a16="http://schemas.microsoft.com/office/drawing/2014/main" id="{4606045E-5AAC-4866-917A-110B745E72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96" y="3072"/>
                <a:ext cx="9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0" name="Line 44">
                <a:extLst>
                  <a:ext uri="{FF2B5EF4-FFF2-40B4-BE49-F238E27FC236}">
                    <a16:creationId xmlns:a16="http://schemas.microsoft.com/office/drawing/2014/main" id="{CD2A8743-074C-4242-B2B2-BED6608FD7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H="1">
                <a:off x="6084" y="4464"/>
                <a:ext cx="984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1" name="Line 45">
                <a:extLst>
                  <a:ext uri="{FF2B5EF4-FFF2-40B4-BE49-F238E27FC236}">
                    <a16:creationId xmlns:a16="http://schemas.microsoft.com/office/drawing/2014/main" id="{3365D38F-057E-4A5E-AEFB-797A950EB5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0" y="3504"/>
                <a:ext cx="9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2" name="Line 46">
                <a:extLst>
                  <a:ext uri="{FF2B5EF4-FFF2-40B4-BE49-F238E27FC236}">
                    <a16:creationId xmlns:a16="http://schemas.microsoft.com/office/drawing/2014/main" id="{ABE8A3BF-0101-4F9C-ADA7-942BD8BBAA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11" y="2844"/>
                <a:ext cx="68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3" name="Freeform 47">
                <a:extLst>
                  <a:ext uri="{FF2B5EF4-FFF2-40B4-BE49-F238E27FC236}">
                    <a16:creationId xmlns:a16="http://schemas.microsoft.com/office/drawing/2014/main" id="{83B21138-2FA9-4584-91AA-0CDD3C34A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4" y="3042"/>
                <a:ext cx="618" cy="534"/>
              </a:xfrm>
              <a:custGeom>
                <a:avLst/>
                <a:gdLst>
                  <a:gd name="T0" fmla="*/ 6 w 618"/>
                  <a:gd name="T1" fmla="*/ 534 h 534"/>
                  <a:gd name="T2" fmla="*/ 6 w 618"/>
                  <a:gd name="T3" fmla="*/ 282 h 534"/>
                  <a:gd name="T4" fmla="*/ 42 w 618"/>
                  <a:gd name="T5" fmla="*/ 114 h 534"/>
                  <a:gd name="T6" fmla="*/ 150 w 618"/>
                  <a:gd name="T7" fmla="*/ 18 h 534"/>
                  <a:gd name="T8" fmla="*/ 354 w 618"/>
                  <a:gd name="T9" fmla="*/ 6 h 534"/>
                  <a:gd name="T10" fmla="*/ 618 w 618"/>
                  <a:gd name="T11" fmla="*/ 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8" h="534">
                    <a:moveTo>
                      <a:pt x="6" y="534"/>
                    </a:moveTo>
                    <a:cubicBezTo>
                      <a:pt x="3" y="443"/>
                      <a:pt x="0" y="352"/>
                      <a:pt x="6" y="282"/>
                    </a:cubicBezTo>
                    <a:cubicBezTo>
                      <a:pt x="12" y="212"/>
                      <a:pt x="18" y="158"/>
                      <a:pt x="42" y="114"/>
                    </a:cubicBezTo>
                    <a:cubicBezTo>
                      <a:pt x="66" y="70"/>
                      <a:pt x="98" y="36"/>
                      <a:pt x="150" y="18"/>
                    </a:cubicBezTo>
                    <a:cubicBezTo>
                      <a:pt x="202" y="0"/>
                      <a:pt x="276" y="8"/>
                      <a:pt x="354" y="6"/>
                    </a:cubicBezTo>
                    <a:cubicBezTo>
                      <a:pt x="432" y="4"/>
                      <a:pt x="582" y="8"/>
                      <a:pt x="618" y="6"/>
                    </a:cubicBez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4" name="Line 48">
                <a:extLst>
                  <a:ext uri="{FF2B5EF4-FFF2-40B4-BE49-F238E27FC236}">
                    <a16:creationId xmlns:a16="http://schemas.microsoft.com/office/drawing/2014/main" id="{0ECF6F48-EECC-4419-87CC-2A211BD6F8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04" y="5160"/>
                <a:ext cx="0" cy="18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5" name="Line 49">
                <a:extLst>
                  <a:ext uri="{FF2B5EF4-FFF2-40B4-BE49-F238E27FC236}">
                    <a16:creationId xmlns:a16="http://schemas.microsoft.com/office/drawing/2014/main" id="{0A1DACE1-7EAF-4799-BED0-F31E8AACDE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12" y="5340"/>
                <a:ext cx="36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6" name="Line 50">
                <a:extLst>
                  <a:ext uri="{FF2B5EF4-FFF2-40B4-BE49-F238E27FC236}">
                    <a16:creationId xmlns:a16="http://schemas.microsoft.com/office/drawing/2014/main" id="{92540E64-66D8-4D6C-9B40-69B87508A0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84" y="5424"/>
                <a:ext cx="216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7" name="Line 51">
                <a:extLst>
                  <a:ext uri="{FF2B5EF4-FFF2-40B4-BE49-F238E27FC236}">
                    <a16:creationId xmlns:a16="http://schemas.microsoft.com/office/drawing/2014/main" id="{89990EFB-365C-48B5-8AED-59768C038B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32" y="5508"/>
                <a:ext cx="10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9988" name="Text Box 52">
                <a:extLst>
                  <a:ext uri="{FF2B5EF4-FFF2-40B4-BE49-F238E27FC236}">
                    <a16:creationId xmlns:a16="http://schemas.microsoft.com/office/drawing/2014/main" id="{236B998C-6DCD-4E91-981B-4A82952D52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16" y="2388"/>
                <a:ext cx="696" cy="6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v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be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89" name="Text Box 53">
                <a:extLst>
                  <a:ext uri="{FF2B5EF4-FFF2-40B4-BE49-F238E27FC236}">
                    <a16:creationId xmlns:a16="http://schemas.microsoft.com/office/drawing/2014/main" id="{A74E4907-CDBC-4070-92A0-0387C229AF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40" y="3504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</a:rPr>
                  <a:t>i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90" name="Text Box 54">
                <a:extLst>
                  <a:ext uri="{FF2B5EF4-FFF2-40B4-BE49-F238E27FC236}">
                    <a16:creationId xmlns:a16="http://schemas.microsoft.com/office/drawing/2014/main" id="{CC6658E7-8C3B-46C8-8594-63A9B0B6E8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36" y="4212"/>
                <a:ext cx="1320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>
                    <a:solidFill>
                      <a:srgbClr val="04010F"/>
                    </a:solidFill>
                  </a:rPr>
                  <a:t>(1 + </a:t>
                </a:r>
                <a:r>
                  <a:rPr lang="fr-FR" altLang="it-IT" b="1" i="1">
                    <a:solidFill>
                      <a:srgbClr val="04010F"/>
                    </a:solidFill>
                    <a:latin typeface="Symbol" panose="05050102010706020507" pitchFamily="18" charset="2"/>
                  </a:rPr>
                  <a:t>b</a:t>
                </a:r>
                <a:r>
                  <a:rPr lang="fr-FR" altLang="it-IT" b="1">
                    <a:solidFill>
                      <a:srgbClr val="04010F"/>
                    </a:solidFill>
                  </a:rPr>
                  <a:t>)</a:t>
                </a:r>
                <a:r>
                  <a:rPr lang="fr-FR" altLang="it-IT" b="1" i="1" baseline="30000">
                    <a:solidFill>
                      <a:srgbClr val="04010F"/>
                    </a:solidFill>
                    <a:latin typeface="Palatino Linotype" panose="02040502050505030304" pitchFamily="18" charset="0"/>
                  </a:rPr>
                  <a:t> </a:t>
                </a:r>
                <a:r>
                  <a:rPr lang="fr-FR" altLang="it-IT" b="1" i="1">
                    <a:solidFill>
                      <a:srgbClr val="04010F"/>
                    </a:solidFill>
                  </a:rPr>
                  <a:t>i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B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  <p:sp>
            <p:nvSpPr>
              <p:cNvPr id="39991" name="Text Box 55">
                <a:extLst>
                  <a:ext uri="{FF2B5EF4-FFF2-40B4-BE49-F238E27FC236}">
                    <a16:creationId xmlns:a16="http://schemas.microsoft.com/office/drawing/2014/main" id="{6B09E364-27E7-4050-BF87-F64564A6F9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2712"/>
                <a:ext cx="768" cy="5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 altLang="it-IT" b="1" i="1">
                    <a:solidFill>
                      <a:srgbClr val="04010F"/>
                    </a:solidFill>
                  </a:rPr>
                  <a:t>i</a:t>
                </a:r>
                <a:r>
                  <a:rPr lang="fr-FR" altLang="it-IT" b="1" i="1" baseline="-25000">
                    <a:solidFill>
                      <a:srgbClr val="04010F"/>
                    </a:solidFill>
                  </a:rPr>
                  <a:t>x</a:t>
                </a:r>
                <a:endParaRPr lang="fr-FR" altLang="it-IT" sz="1800">
                  <a:solidFill>
                    <a:srgbClr val="04010F"/>
                  </a:solidFill>
                </a:endParaRPr>
              </a:p>
            </p:txBody>
          </p:sp>
        </p:grp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685404B6-2837-48D1-AED6-9EF2FA96BBB0}"/>
              </a:ext>
            </a:extLst>
          </p:cNvPr>
          <p:cNvGrpSpPr/>
          <p:nvPr/>
        </p:nvGrpSpPr>
        <p:grpSpPr>
          <a:xfrm>
            <a:off x="7102895" y="5022526"/>
            <a:ext cx="776179" cy="1306462"/>
            <a:chOff x="7102895" y="5022526"/>
            <a:chExt cx="776179" cy="1306462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123D1E42-06DE-4368-9990-5E834E5188C3}"/>
                </a:ext>
              </a:extLst>
            </p:cNvPr>
            <p:cNvSpPr/>
            <p:nvPr/>
          </p:nvSpPr>
          <p:spPr bwMode="auto">
            <a:xfrm>
              <a:off x="7102895" y="5027289"/>
              <a:ext cx="776179" cy="1282518"/>
            </a:xfrm>
            <a:prstGeom prst="rect">
              <a:avLst/>
            </a:prstGeom>
            <a:solidFill>
              <a:schemeClr val="bg1"/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</a:endParaRPr>
            </a:p>
          </p:txBody>
        </p:sp>
        <p:cxnSp>
          <p:nvCxnSpPr>
            <p:cNvPr id="3" name="Connettore diritto 2">
              <a:extLst>
                <a:ext uri="{FF2B5EF4-FFF2-40B4-BE49-F238E27FC236}">
                  <a16:creationId xmlns:a16="http://schemas.microsoft.com/office/drawing/2014/main" id="{68D6BFBE-D172-4228-BDB0-101856A0E4F8}"/>
                </a:ext>
              </a:extLst>
            </p:cNvPr>
            <p:cNvCxnSpPr/>
            <p:nvPr/>
          </p:nvCxnSpPr>
          <p:spPr bwMode="auto">
            <a:xfrm>
              <a:off x="7204074" y="5022526"/>
              <a:ext cx="0" cy="1306462"/>
            </a:xfrm>
            <a:prstGeom prst="lin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cxn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097A3FB-49DC-4C0C-9E9B-A595B468CDF4}"/>
              </a:ext>
            </a:extLst>
          </p:cNvPr>
          <p:cNvSpPr txBox="1"/>
          <p:nvPr/>
        </p:nvSpPr>
        <p:spPr>
          <a:xfrm>
            <a:off x="5541218" y="5431813"/>
            <a:ext cx="550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it-IT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it-IT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95" name="Rectangle 59">
            <a:extLst>
              <a:ext uri="{FF2B5EF4-FFF2-40B4-BE49-F238E27FC236}">
                <a16:creationId xmlns:a16="http://schemas.microsoft.com/office/drawing/2014/main" id="{C2DFE934-230B-431E-A710-93250FC92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4106863"/>
            <a:ext cx="5602288" cy="2751137"/>
          </a:xfrm>
          <a:prstGeom prst="rect">
            <a:avLst/>
          </a:prstGeom>
          <a:solidFill>
            <a:srgbClr val="00FF00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9941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91329E-6 L 0.00156 -0.0529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6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5" decel="1000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85" decel="100000"/>
                                        <p:tgtEl>
                                          <p:spTgt spid="399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385" fill="hold"/>
                                        <p:tgtEl>
                                          <p:spTgt spid="39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385" fill="hold"/>
                                        <p:tgtEl>
                                          <p:spTgt spid="39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9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9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92" grpId="0"/>
      <p:bldP spid="39993" grpId="0"/>
      <p:bldP spid="39997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11494E9-6F16-41AD-9B72-38FEB5106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Ricapitolando…</a:t>
            </a:r>
          </a:p>
        </p:txBody>
      </p:sp>
      <p:graphicFrame>
        <p:nvGraphicFramePr>
          <p:cNvPr id="41037" name="Group 77">
            <a:extLst>
              <a:ext uri="{FF2B5EF4-FFF2-40B4-BE49-F238E27FC236}">
                <a16:creationId xmlns:a16="http://schemas.microsoft.com/office/drawing/2014/main" id="{79F5E4BA-71E7-448C-A2ED-8C311A1FBF32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257363150"/>
              </p:ext>
            </p:extLst>
          </p:nvPr>
        </p:nvGraphicFramePr>
        <p:xfrm>
          <a:off x="457200" y="1468438"/>
          <a:ext cx="8229600" cy="526427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1572546386"/>
                    </a:ext>
                  </a:extLst>
                </a:gridCol>
                <a:gridCol w="2043113">
                  <a:extLst>
                    <a:ext uri="{9D8B030D-6E8A-4147-A177-3AD203B41FA5}">
                      <a16:colId xmlns:a16="http://schemas.microsoft.com/office/drawing/2014/main" val="1997991359"/>
                    </a:ext>
                  </a:extLst>
                </a:gridCol>
                <a:gridCol w="2071687">
                  <a:extLst>
                    <a:ext uri="{9D8B030D-6E8A-4147-A177-3AD203B41FA5}">
                      <a16:colId xmlns:a16="http://schemas.microsoft.com/office/drawing/2014/main" val="67936419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03858276"/>
                    </a:ext>
                  </a:extLst>
                </a:gridCol>
              </a:tblGrid>
              <a:tr h="14568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it-IT" altLang="it-IT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marT="45716" marB="45716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it-IT" altLang="it-IT" sz="2800" b="1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CE o CS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it-IT" altLang="it-IT" sz="800" b="1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Doppio carico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Emitter</a:t>
                      </a:r>
                      <a:r>
                        <a:rPr kumimoji="0" lang="it-IT" altLang="it-I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 (source) follower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221392"/>
                  </a:ext>
                </a:extLst>
              </a:tr>
              <a:tr h="15421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it-IT" altLang="it-IT" sz="2800" b="1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A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Elevata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(-180°)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</a:rPr>
                        <a:t>f(</a:t>
                      </a:r>
                      <a:r>
                        <a:rPr kumimoji="0" lang="it-IT" altLang="it-IT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</a:rPr>
                        <a:t>g</a:t>
                      </a:r>
                      <a:r>
                        <a:rPr kumimoji="0" lang="it-IT" altLang="it-IT" sz="28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</a:rPr>
                        <a:t>m</a:t>
                      </a:r>
                      <a:r>
                        <a:rPr kumimoji="0" lang="it-IT" altLang="it-I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</a:rPr>
                        <a:t>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&lt; A</a:t>
                      </a:r>
                      <a:r>
                        <a:rPr kumimoji="0" lang="it-IT" altLang="it-IT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(CE)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-</a:t>
                      </a:r>
                      <a:r>
                        <a:rPr kumimoji="0" lang="it-IT" altLang="it-IT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x</a:t>
                      </a:r>
                      <a:r>
                        <a:rPr kumimoji="0" lang="it-IT" altLang="it-I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/</a:t>
                      </a:r>
                      <a:r>
                        <a:rPr kumimoji="0" lang="it-IT" altLang="it-IT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y</a:t>
                      </a:r>
                      <a:endParaRPr kumimoji="0" lang="it-IT" altLang="it-IT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≈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in fase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065974"/>
                  </a:ext>
                </a:extLst>
              </a:tr>
              <a:tr h="113337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i</a:t>
                      </a:r>
                      <a:endParaRPr kumimoji="0" lang="it-IT" altLang="it-IT" sz="2800" b="1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//R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2 </a:t>
                      </a: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(FET)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Symbol" panose="05050102010706020507" pitchFamily="18" charset="2"/>
                        </a:rPr>
                        <a:t>p</a:t>
                      </a: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Symbol" panose="05050102010706020507" pitchFamily="18" charset="2"/>
                        </a:rPr>
                        <a:t> </a:t>
                      </a: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(BJT)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//R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(FET e BJT)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//R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(FET e BJT)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1854481"/>
                  </a:ext>
                </a:extLst>
              </a:tr>
              <a:tr h="1131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1" i="1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o</a:t>
                      </a:r>
                      <a:endParaRPr kumimoji="0" lang="it-IT" altLang="it-IT" sz="2800" b="1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it-IT" altLang="it-IT" sz="2800" b="1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C</a:t>
                      </a: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 (R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D</a:t>
                      </a: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C</a:t>
                      </a: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 (R</a:t>
                      </a:r>
                      <a:r>
                        <a:rPr kumimoji="0" lang="it-IT" altLang="it-IT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D</a:t>
                      </a:r>
                      <a:r>
                        <a:rPr kumimoji="0" lang="it-IT" altLang="it-IT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it-IT" altLang="it-IT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it-IT" altLang="it-I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1/</a:t>
                      </a:r>
                      <a:r>
                        <a:rPr kumimoji="0" lang="it-IT" altLang="it-IT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g</a:t>
                      </a:r>
                      <a:r>
                        <a:rPr kumimoji="0" lang="it-IT" altLang="it-IT" sz="28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m</a:t>
                      </a:r>
                      <a:endParaRPr kumimoji="0" lang="it-IT" altLang="it-IT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8229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7E769F9-DCBE-4EE4-871D-21EA679F1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0104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/>
              <a:t>Amplificatori multistadio</a:t>
            </a:r>
          </a:p>
        </p:txBody>
      </p:sp>
      <p:pic>
        <p:nvPicPr>
          <p:cNvPr id="27651" name="Picture 4">
            <a:extLst>
              <a:ext uri="{FF2B5EF4-FFF2-40B4-BE49-F238E27FC236}">
                <a16:creationId xmlns:a16="http://schemas.microsoft.com/office/drawing/2014/main" id="{6D010BC1-1E04-42D4-BEF9-9C8C66BA9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55800"/>
            <a:ext cx="88773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5">
            <a:extLst>
              <a:ext uri="{FF2B5EF4-FFF2-40B4-BE49-F238E27FC236}">
                <a16:creationId xmlns:a16="http://schemas.microsoft.com/office/drawing/2014/main" id="{CD85F327-7F07-4B7C-B67C-56185733B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413" y="4533179"/>
            <a:ext cx="2589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 dirty="0"/>
              <a:t>Analisi statica</a:t>
            </a: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E7AC5D1F-7296-47D4-95B7-E29B310A3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4587875"/>
            <a:ext cx="2989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b="1"/>
              <a:t>Analisi dinamica</a:t>
            </a:r>
          </a:p>
        </p:txBody>
      </p:sp>
      <p:sp>
        <p:nvSpPr>
          <p:cNvPr id="44039" name="AutoShape 7">
            <a:extLst>
              <a:ext uri="{FF2B5EF4-FFF2-40B4-BE49-F238E27FC236}">
                <a16:creationId xmlns:a16="http://schemas.microsoft.com/office/drawing/2014/main" id="{C6729FA2-23EF-4755-BF3D-00C78D905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6450" y="5210175"/>
            <a:ext cx="566738" cy="696913"/>
          </a:xfrm>
          <a:prstGeom prst="downArrow">
            <a:avLst>
              <a:gd name="adj1" fmla="val 50000"/>
              <a:gd name="adj2" fmla="val 30742"/>
            </a:avLst>
          </a:prstGeom>
          <a:gradFill rotWithShape="1">
            <a:gsLst>
              <a:gs pos="0">
                <a:srgbClr val="0033CC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4040" name="AutoShape 8">
            <a:extLst>
              <a:ext uri="{FF2B5EF4-FFF2-40B4-BE49-F238E27FC236}">
                <a16:creationId xmlns:a16="http://schemas.microsoft.com/office/drawing/2014/main" id="{C50CC6F5-7BF2-48A4-AF75-1A03235E1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113" y="5221288"/>
            <a:ext cx="566737" cy="696912"/>
          </a:xfrm>
          <a:prstGeom prst="downArrow">
            <a:avLst>
              <a:gd name="adj1" fmla="val 50000"/>
              <a:gd name="adj2" fmla="val 30742"/>
            </a:avLst>
          </a:prstGeom>
          <a:gradFill rotWithShape="1">
            <a:gsLst>
              <a:gs pos="0">
                <a:srgbClr val="0033CC"/>
              </a:gs>
              <a:gs pos="100000">
                <a:srgbClr val="CCFF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4041" name="Text Box 9">
            <a:extLst>
              <a:ext uri="{FF2B5EF4-FFF2-40B4-BE49-F238E27FC236}">
                <a16:creationId xmlns:a16="http://schemas.microsoft.com/office/drawing/2014/main" id="{FF59EC96-51F5-4FA2-BC9C-1BAECF76D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" y="6026150"/>
            <a:ext cx="4856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2400" i="1">
                <a:solidFill>
                  <a:srgbClr val="04010F"/>
                </a:solidFill>
              </a:rPr>
              <a:t>stadi accoppiati o indipendenti</a:t>
            </a:r>
          </a:p>
        </p:txBody>
      </p:sp>
      <p:sp>
        <p:nvSpPr>
          <p:cNvPr id="27657" name="Rectangle 11">
            <a:extLst>
              <a:ext uri="{FF2B5EF4-FFF2-40B4-BE49-F238E27FC236}">
                <a16:creationId xmlns:a16="http://schemas.microsoft.com/office/drawing/2014/main" id="{34940695-BEAA-4A46-BE5F-C17835A6A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44042" name="Object 10">
            <a:extLst>
              <a:ext uri="{FF2B5EF4-FFF2-40B4-BE49-F238E27FC236}">
                <a16:creationId xmlns:a16="http://schemas.microsoft.com/office/drawing/2014/main" id="{C60E295B-9663-4E0C-B320-DEF14D4F48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8625" y="5829300"/>
          <a:ext cx="719137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4" name="Equation" r:id="rId4" imgW="3378200" imgH="457200" progId="Equation.3">
                  <p:embed/>
                </p:oleObj>
              </mc:Choice>
              <mc:Fallback>
                <p:oleObj name="Equation" r:id="rId4" imgW="33782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5829300"/>
                        <a:ext cx="7191375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decel="100000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/>
      <p:bldP spid="44038" grpId="0"/>
      <p:bldP spid="44041" grpId="0"/>
      <p:bldP spid="44041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Risultati immagini per doppio stadio BJT">
            <a:extLst>
              <a:ext uri="{FF2B5EF4-FFF2-40B4-BE49-F238E27FC236}">
                <a16:creationId xmlns:a16="http://schemas.microsoft.com/office/drawing/2014/main" id="{D176B7BD-ECC0-4106-A66C-D717ED731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09775"/>
            <a:ext cx="4629150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881B5053-AE85-4143-BB80-9BC9DC9AE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0104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3600" dirty="0"/>
              <a:t>Amplificatori multistadio: analisi statica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772294C-0DF2-488F-B1F7-F8BE7E59A8A3}"/>
              </a:ext>
            </a:extLst>
          </p:cNvPr>
          <p:cNvSpPr txBox="1"/>
          <p:nvPr/>
        </p:nvSpPr>
        <p:spPr>
          <a:xfrm flipH="1">
            <a:off x="6107479" y="2881749"/>
            <a:ext cx="2291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51937E2B-7EAB-4EEF-8674-C84DC1A77B5E}"/>
              </a:ext>
            </a:extLst>
          </p:cNvPr>
          <p:cNvGrpSpPr/>
          <p:nvPr/>
        </p:nvGrpSpPr>
        <p:grpSpPr>
          <a:xfrm>
            <a:off x="1855009" y="2673924"/>
            <a:ext cx="611964" cy="484910"/>
            <a:chOff x="1855009" y="2673924"/>
            <a:chExt cx="611964" cy="484910"/>
          </a:xfrm>
        </p:grpSpPr>
        <p:cxnSp>
          <p:nvCxnSpPr>
            <p:cNvPr id="7" name="Connettore 2 6">
              <a:extLst>
                <a:ext uri="{FF2B5EF4-FFF2-40B4-BE49-F238E27FC236}">
                  <a16:creationId xmlns:a16="http://schemas.microsoft.com/office/drawing/2014/main" id="{4036B47B-210E-40C3-94A5-915D169416FA}"/>
                </a:ext>
              </a:extLst>
            </p:cNvPr>
            <p:cNvCxnSpPr/>
            <p:nvPr/>
          </p:nvCxnSpPr>
          <p:spPr bwMode="auto">
            <a:xfrm>
              <a:off x="2286000" y="2701634"/>
              <a:ext cx="0" cy="457200"/>
            </a:xfrm>
            <a:prstGeom prst="straightConnector1">
              <a:avLst/>
            </a:prstGeom>
            <a:noFill/>
            <a:ln w="22225" cap="flat" cmpd="sng" algn="ctr">
              <a:solidFill>
                <a:srgbClr val="FF111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cxn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5BA23C26-F148-4862-BABD-AECBD4E52DD9}"/>
                </a:ext>
              </a:extLst>
            </p:cNvPr>
            <p:cNvSpPr txBox="1"/>
            <p:nvPr/>
          </p:nvSpPr>
          <p:spPr>
            <a:xfrm flipH="1">
              <a:off x="1855009" y="2673924"/>
              <a:ext cx="6119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it-IT" sz="20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it-IT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A4240FFA-6038-46FB-8331-22505DAB472A}"/>
              </a:ext>
            </a:extLst>
          </p:cNvPr>
          <p:cNvGrpSpPr/>
          <p:nvPr/>
        </p:nvGrpSpPr>
        <p:grpSpPr>
          <a:xfrm>
            <a:off x="1855009" y="3505195"/>
            <a:ext cx="578656" cy="457200"/>
            <a:chOff x="1855009" y="3505195"/>
            <a:chExt cx="578656" cy="457200"/>
          </a:xfrm>
        </p:grpSpPr>
        <p:cxnSp>
          <p:nvCxnSpPr>
            <p:cNvPr id="11" name="Connettore 2 10">
              <a:extLst>
                <a:ext uri="{FF2B5EF4-FFF2-40B4-BE49-F238E27FC236}">
                  <a16:creationId xmlns:a16="http://schemas.microsoft.com/office/drawing/2014/main" id="{061EBF5D-D7F5-48A8-905B-46400EB97074}"/>
                </a:ext>
              </a:extLst>
            </p:cNvPr>
            <p:cNvCxnSpPr/>
            <p:nvPr/>
          </p:nvCxnSpPr>
          <p:spPr bwMode="auto">
            <a:xfrm>
              <a:off x="2285997" y="3505195"/>
              <a:ext cx="0" cy="457200"/>
            </a:xfrm>
            <a:prstGeom prst="straightConnector1">
              <a:avLst/>
            </a:prstGeom>
            <a:noFill/>
            <a:ln w="22225" cap="flat" cmpd="sng" algn="ctr">
              <a:solidFill>
                <a:srgbClr val="FF111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cxn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ED7F8707-EDB5-4B94-BBA9-97F4A7268F3A}"/>
                </a:ext>
              </a:extLst>
            </p:cNvPr>
            <p:cNvSpPr txBox="1"/>
            <p:nvPr/>
          </p:nvSpPr>
          <p:spPr>
            <a:xfrm flipH="1">
              <a:off x="1855009" y="3505195"/>
              <a:ext cx="5786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it-IT" sz="20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it-IT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6D01F7E7-7D1B-4704-BA38-ED83818FB87C}"/>
              </a:ext>
            </a:extLst>
          </p:cNvPr>
          <p:cNvGrpSpPr/>
          <p:nvPr/>
        </p:nvGrpSpPr>
        <p:grpSpPr>
          <a:xfrm>
            <a:off x="2563095" y="2824744"/>
            <a:ext cx="584253" cy="500334"/>
            <a:chOff x="2563095" y="2824744"/>
            <a:chExt cx="584253" cy="500334"/>
          </a:xfrm>
        </p:grpSpPr>
        <p:cxnSp>
          <p:nvCxnSpPr>
            <p:cNvPr id="12" name="Connettore 2 11">
              <a:extLst>
                <a:ext uri="{FF2B5EF4-FFF2-40B4-BE49-F238E27FC236}">
                  <a16:creationId xmlns:a16="http://schemas.microsoft.com/office/drawing/2014/main" id="{F2B764CA-19E0-4C9A-A861-A35B2303B5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63095" y="3325078"/>
              <a:ext cx="415633" cy="0"/>
            </a:xfrm>
            <a:prstGeom prst="straightConnector1">
              <a:avLst/>
            </a:prstGeom>
            <a:noFill/>
            <a:ln w="22225" cap="flat" cmpd="sng" algn="ctr">
              <a:solidFill>
                <a:srgbClr val="FF111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cxn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CF6F0A6F-B510-49EB-84CC-1E3D30F2F498}"/>
                </a:ext>
              </a:extLst>
            </p:cNvPr>
            <p:cNvSpPr txBox="1"/>
            <p:nvPr/>
          </p:nvSpPr>
          <p:spPr>
            <a:xfrm flipH="1">
              <a:off x="2770911" y="2824744"/>
              <a:ext cx="3764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it-IT" sz="20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it-IT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35FF03A-9F51-4136-850C-4DDFF781B3C9}"/>
              </a:ext>
            </a:extLst>
          </p:cNvPr>
          <p:cNvSpPr txBox="1"/>
          <p:nvPr/>
        </p:nvSpPr>
        <p:spPr>
          <a:xfrm flipH="1">
            <a:off x="6107476" y="2881743"/>
            <a:ext cx="2291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4337635-1133-4F22-86D9-DF057F14801A}"/>
              </a:ext>
            </a:extLst>
          </p:cNvPr>
          <p:cNvSpPr txBox="1"/>
          <p:nvPr/>
        </p:nvSpPr>
        <p:spPr>
          <a:xfrm>
            <a:off x="3669724" y="2547739"/>
            <a:ext cx="1317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la tensione in</a:t>
            </a:r>
          </a:p>
          <a:p>
            <a:r>
              <a:rPr lang="it-IT" dirty="0">
                <a:solidFill>
                  <a:srgbClr val="FF0000"/>
                </a:solidFill>
              </a:rPr>
              <a:t>questo punto </a:t>
            </a:r>
          </a:p>
          <a:p>
            <a:r>
              <a:rPr lang="it-IT" dirty="0">
                <a:solidFill>
                  <a:srgbClr val="FF0000"/>
                </a:solidFill>
              </a:rPr>
              <a:t>dipende dalla </a:t>
            </a:r>
          </a:p>
          <a:p>
            <a:r>
              <a:rPr lang="it-IT" dirty="0">
                <a:solidFill>
                  <a:srgbClr val="FF0000"/>
                </a:solidFill>
              </a:rPr>
              <a:t>tensione su T1</a:t>
            </a:r>
          </a:p>
        </p:txBody>
      </p:sp>
      <p:sp>
        <p:nvSpPr>
          <p:cNvPr id="23" name="Arco 22">
            <a:extLst>
              <a:ext uri="{FF2B5EF4-FFF2-40B4-BE49-F238E27FC236}">
                <a16:creationId xmlns:a16="http://schemas.microsoft.com/office/drawing/2014/main" id="{FA37E54D-3CB4-4448-8505-EDE0E69DAD95}"/>
              </a:ext>
            </a:extLst>
          </p:cNvPr>
          <p:cNvSpPr/>
          <p:nvPr/>
        </p:nvSpPr>
        <p:spPr bwMode="auto">
          <a:xfrm rot="15751011">
            <a:off x="3019198" y="2575950"/>
            <a:ext cx="914400" cy="2024927"/>
          </a:xfrm>
          <a:prstGeom prst="arc">
            <a:avLst>
              <a:gd name="adj1" fmla="val 16865366"/>
              <a:gd name="adj2" fmla="val 1717086"/>
            </a:avLst>
          </a:prstGeom>
          <a:noFill/>
          <a:ln w="22225" cap="flat" cmpd="sng" algn="ctr">
            <a:solidFill>
              <a:srgbClr val="FF1111"/>
            </a:solidFill>
            <a:prstDash val="solid"/>
            <a:round/>
            <a:headEnd type="stealth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F7F23D2-1191-438D-B3A5-E682A5334484}"/>
              </a:ext>
            </a:extLst>
          </p:cNvPr>
          <p:cNvSpPr txBox="1"/>
          <p:nvPr/>
        </p:nvSpPr>
        <p:spPr>
          <a:xfrm>
            <a:off x="5373188" y="3886200"/>
            <a:ext cx="36663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meglio ancora se T2</a:t>
            </a:r>
          </a:p>
          <a:p>
            <a:r>
              <a:rPr lang="it-IT" sz="2000" dirty="0"/>
              <a:t>è un MOSFET</a:t>
            </a:r>
          </a:p>
          <a:p>
            <a:r>
              <a:rPr lang="it-IT" sz="2000" dirty="0"/>
              <a:t>(così la corrente d’ingresso</a:t>
            </a:r>
          </a:p>
          <a:p>
            <a:r>
              <a:rPr lang="it-IT" sz="2000" dirty="0"/>
              <a:t>è certamente NULLA)</a:t>
            </a:r>
          </a:p>
        </p:txBody>
      </p:sp>
    </p:spTree>
    <p:extLst>
      <p:ext uri="{BB962C8B-B14F-4D97-AF65-F5344CB8AC3E}">
        <p14:creationId xmlns:p14="http://schemas.microsoft.com/office/powerpoint/2010/main" val="397940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2" grpId="0"/>
      <p:bldP spid="21" grpId="0"/>
      <p:bldP spid="23" grpId="0" animBg="1"/>
      <p:bldP spid="24" grpId="0"/>
      <p:bldP spid="24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D4688EFF-B4AC-45A3-8988-D5F8B2D47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" y="1533525"/>
            <a:ext cx="8124825" cy="379095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9AC3837-B8C7-4432-B678-A3B8932C9D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527" y="250104"/>
            <a:ext cx="8700655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3600" dirty="0"/>
              <a:t>Amplificatori multistadio: analisi dinamica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10">
                <a:extLst>
                  <a:ext uri="{FF2B5EF4-FFF2-40B4-BE49-F238E27FC236}">
                    <a16:creationId xmlns:a16="http://schemas.microsoft.com/office/drawing/2014/main" id="{191F8D81-F20F-473B-9650-965152246084}"/>
                  </a:ext>
                </a:extLst>
              </p:cNvPr>
              <p:cNvSpPr txBox="1"/>
              <p:nvPr/>
            </p:nvSpPr>
            <p:spPr bwMode="auto">
              <a:xfrm>
                <a:off x="3357709" y="6261969"/>
                <a:ext cx="2862984" cy="64113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it-IT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⋅…</m:t>
                      </m:r>
                    </m:oMath>
                  </m:oMathPara>
                </a14:m>
                <a:endParaRPr lang="it-IT" sz="2800" dirty="0"/>
              </a:p>
            </p:txBody>
          </p:sp>
        </mc:Choice>
        <mc:Fallback xmlns="">
          <p:sp>
            <p:nvSpPr>
              <p:cNvPr id="6" name="Object 10">
                <a:extLst>
                  <a:ext uri="{FF2B5EF4-FFF2-40B4-BE49-F238E27FC236}">
                    <a16:creationId xmlns:a16="http://schemas.microsoft.com/office/drawing/2014/main" id="{191F8D81-F20F-473B-9650-965152246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7709" y="6261969"/>
                <a:ext cx="2862984" cy="6411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magine 8">
            <a:extLst>
              <a:ext uri="{FF2B5EF4-FFF2-40B4-BE49-F238E27FC236}">
                <a16:creationId xmlns:a16="http://schemas.microsoft.com/office/drawing/2014/main" id="{42D5B57B-9AC0-444C-90A2-DCCF1FE14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308" y="2340625"/>
            <a:ext cx="1591372" cy="253697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28FDD1F-2964-452A-A1BE-C4D1333A1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7439" y="2964297"/>
            <a:ext cx="923925" cy="20288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0">
                <a:extLst>
                  <a:ext uri="{FF2B5EF4-FFF2-40B4-BE49-F238E27FC236}">
                    <a16:creationId xmlns:a16="http://schemas.microsoft.com/office/drawing/2014/main" id="{6CECC192-B97E-4C5C-BFB3-9C88B47A90BD}"/>
                  </a:ext>
                </a:extLst>
              </p:cNvPr>
              <p:cNvSpPr txBox="1"/>
              <p:nvPr/>
            </p:nvSpPr>
            <p:spPr bwMode="auto">
              <a:xfrm>
                <a:off x="5472547" y="5522408"/>
                <a:ext cx="2378074" cy="6635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it-IT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𝑔𝑚𝑅𝐶</m:t>
                      </m:r>
                    </m:oMath>
                  </m:oMathPara>
                </a14:m>
                <a:endParaRPr lang="it-IT" sz="2800" baseline="-25000" dirty="0"/>
              </a:p>
            </p:txBody>
          </p:sp>
        </mc:Choice>
        <mc:Fallback xmlns="">
          <p:sp>
            <p:nvSpPr>
              <p:cNvPr id="13" name="Object 10">
                <a:extLst>
                  <a:ext uri="{FF2B5EF4-FFF2-40B4-BE49-F238E27FC236}">
                    <a16:creationId xmlns:a16="http://schemas.microsoft.com/office/drawing/2014/main" id="{6CECC192-B97E-4C5C-BFB3-9C88B47A9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2547" y="5522408"/>
                <a:ext cx="2378074" cy="6635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Bolla: nuvola 13">
            <a:extLst>
              <a:ext uri="{FF2B5EF4-FFF2-40B4-BE49-F238E27FC236}">
                <a16:creationId xmlns:a16="http://schemas.microsoft.com/office/drawing/2014/main" id="{2AE6BE34-8B53-4ED7-B9E9-F1A1EDCD4D85}"/>
              </a:ext>
            </a:extLst>
          </p:cNvPr>
          <p:cNvSpPr/>
          <p:nvPr/>
        </p:nvSpPr>
        <p:spPr bwMode="auto">
          <a:xfrm>
            <a:off x="5148103" y="5468071"/>
            <a:ext cx="3635679" cy="861437"/>
          </a:xfrm>
          <a:prstGeom prst="cloudCallout">
            <a:avLst>
              <a:gd name="adj1" fmla="val -71181"/>
              <a:gd name="adj2" fmla="val 49634"/>
            </a:avLst>
          </a:prstGeom>
          <a:noFill/>
          <a:ln w="22225" cap="flat" cmpd="sng" algn="ctr">
            <a:solidFill>
              <a:srgbClr val="FF111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0">
                <a:extLst>
                  <a:ext uri="{FF2B5EF4-FFF2-40B4-BE49-F238E27FC236}">
                    <a16:creationId xmlns:a16="http://schemas.microsoft.com/office/drawing/2014/main" id="{0D0E0390-1CDC-4116-952A-29F455D8CB5D}"/>
                  </a:ext>
                </a:extLst>
              </p:cNvPr>
              <p:cNvSpPr txBox="1"/>
              <p:nvPr/>
            </p:nvSpPr>
            <p:spPr bwMode="auto">
              <a:xfrm>
                <a:off x="5507439" y="5664022"/>
                <a:ext cx="2622982" cy="6635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it-IT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t-IT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it-IT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𝑔𝑚</m:t>
                    </m:r>
                    <m:r>
                      <a:rPr lang="it-IT" sz="2800" b="0" i="1" baseline="-250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it-IT" sz="2800" b="0" i="1" baseline="-250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it-IT" sz="2800" dirty="0">
                    <a:solidFill>
                      <a:srgbClr val="000000"/>
                    </a:solidFill>
                  </a:rPr>
                  <a:t>/</a:t>
                </a:r>
                <a14:m>
                  <m:oMath xmlns:m="http://schemas.openxmlformats.org/officeDocument/2006/math">
                    <m:r>
                      <a:rPr lang="it-IT" sz="28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it-IT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it-IT" sz="2800" b="0" i="1" baseline="-250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it-IT" sz="2800" b="0" i="1" baseline="-250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it-IT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2800" baseline="-25000" dirty="0"/>
              </a:p>
            </p:txBody>
          </p:sp>
        </mc:Choice>
        <mc:Fallback xmlns="">
          <p:sp>
            <p:nvSpPr>
              <p:cNvPr id="15" name="Object 10">
                <a:extLst>
                  <a:ext uri="{FF2B5EF4-FFF2-40B4-BE49-F238E27FC236}">
                    <a16:creationId xmlns:a16="http://schemas.microsoft.com/office/drawing/2014/main" id="{0D0E0390-1CDC-4116-952A-29F455D8C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7439" y="5664022"/>
                <a:ext cx="2622982" cy="663504"/>
              </a:xfrm>
              <a:prstGeom prst="rect">
                <a:avLst/>
              </a:prstGeom>
              <a:blipFill>
                <a:blip r:embed="rId7"/>
                <a:stretch>
                  <a:fillRect l="-232" t="-1651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Immagine 15">
            <a:extLst>
              <a:ext uri="{FF2B5EF4-FFF2-40B4-BE49-F238E27FC236}">
                <a16:creationId xmlns:a16="http://schemas.microsoft.com/office/drawing/2014/main" id="{7C2B7E91-557B-4406-A012-0C37D9EB4D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3952" y="2340041"/>
            <a:ext cx="1592759" cy="25369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0811E269-DD17-4A38-AF04-7EDEF026D207}"/>
                  </a:ext>
                </a:extLst>
              </p:cNvPr>
              <p:cNvSpPr txBox="1"/>
              <p:nvPr/>
            </p:nvSpPr>
            <p:spPr>
              <a:xfrm>
                <a:off x="5750725" y="5573437"/>
                <a:ext cx="1821717" cy="6347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20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it-IT" sz="20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//</m:t>
                          </m:r>
                          <m:sSub>
                            <m:sSubPr>
                              <m:ctrlPr>
                                <a:rPr lang="it-IT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it-IT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20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0811E269-DD17-4A38-AF04-7EDEF026D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725" y="5573437"/>
                <a:ext cx="1821717" cy="634789"/>
              </a:xfrm>
              <a:prstGeom prst="rect">
                <a:avLst/>
              </a:prstGeom>
              <a:blipFill>
                <a:blip r:embed="rId9"/>
                <a:stretch>
                  <a:fillRect b="-96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288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1"/>
      <p:bldP spid="13" grpId="2"/>
      <p:bldP spid="14" grpId="0" animBg="1"/>
      <p:bldP spid="15" grpId="1"/>
      <p:bldP spid="15" grpId="2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5C219F7-8C2D-4C8E-8D03-D5A6EB25E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Accoppiamento RC</a:t>
            </a:r>
          </a:p>
        </p:txBody>
      </p:sp>
      <p:pic>
        <p:nvPicPr>
          <p:cNvPr id="28675" name="Picture 4">
            <a:extLst>
              <a:ext uri="{FF2B5EF4-FFF2-40B4-BE49-F238E27FC236}">
                <a16:creationId xmlns:a16="http://schemas.microsoft.com/office/drawing/2014/main" id="{74180AE3-18B1-4600-9FE0-E4807A673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97063"/>
            <a:ext cx="7685088" cy="346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Oval 5">
            <a:extLst>
              <a:ext uri="{FF2B5EF4-FFF2-40B4-BE49-F238E27FC236}">
                <a16:creationId xmlns:a16="http://schemas.microsoft.com/office/drawing/2014/main" id="{D3D11C11-15F6-4937-A6DE-F5730B674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575" y="2859088"/>
            <a:ext cx="566738" cy="595312"/>
          </a:xfrm>
          <a:prstGeom prst="ellipse">
            <a:avLst/>
          </a:prstGeom>
          <a:noFill/>
          <a:ln w="22225" algn="ctr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5062" name="Oval 6">
            <a:extLst>
              <a:ext uri="{FF2B5EF4-FFF2-40B4-BE49-F238E27FC236}">
                <a16:creationId xmlns:a16="http://schemas.microsoft.com/office/drawing/2014/main" id="{98F5C427-9B3D-4F87-914D-33A85247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4363" y="2232025"/>
            <a:ext cx="711200" cy="755650"/>
          </a:xfrm>
          <a:prstGeom prst="ellipse">
            <a:avLst/>
          </a:prstGeom>
          <a:noFill/>
          <a:ln w="22225" algn="ctr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5063" name="Oval 7">
            <a:extLst>
              <a:ext uri="{FF2B5EF4-FFF2-40B4-BE49-F238E27FC236}">
                <a16:creationId xmlns:a16="http://schemas.microsoft.com/office/drawing/2014/main" id="{9FFF87A2-9645-454C-86DD-B14D90E7E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3100" y="2871788"/>
            <a:ext cx="566738" cy="595312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5064" name="Oval 8">
            <a:extLst>
              <a:ext uri="{FF2B5EF4-FFF2-40B4-BE49-F238E27FC236}">
                <a16:creationId xmlns:a16="http://schemas.microsoft.com/office/drawing/2014/main" id="{24A36CCE-3B4D-4FFA-828B-EC3EF41C9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8888" y="2244725"/>
            <a:ext cx="711200" cy="755650"/>
          </a:xfrm>
          <a:prstGeom prst="ellipse">
            <a:avLst/>
          </a:prstGeom>
          <a:noFill/>
          <a:ln w="22225" algn="ctr">
            <a:solidFill>
              <a:srgbClr val="FF111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5065" name="Oval 9">
            <a:extLst>
              <a:ext uri="{FF2B5EF4-FFF2-40B4-BE49-F238E27FC236}">
                <a16:creationId xmlns:a16="http://schemas.microsoft.com/office/drawing/2014/main" id="{C16BCBBD-8A1A-4D76-81D0-FC4FC9517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00" y="2884488"/>
            <a:ext cx="566738" cy="595312"/>
          </a:xfrm>
          <a:prstGeom prst="ellipse">
            <a:avLst/>
          </a:prstGeom>
          <a:noFill/>
          <a:ln w="22225" algn="ctr">
            <a:solidFill>
              <a:srgbClr val="25BD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5066" name="Oval 10">
            <a:extLst>
              <a:ext uri="{FF2B5EF4-FFF2-40B4-BE49-F238E27FC236}">
                <a16:creationId xmlns:a16="http://schemas.microsoft.com/office/drawing/2014/main" id="{4E1B8CBF-E6A2-4E79-B24F-FD831FE87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0550" y="2257425"/>
            <a:ext cx="711200" cy="755650"/>
          </a:xfrm>
          <a:prstGeom prst="ellipse">
            <a:avLst/>
          </a:prstGeom>
          <a:noFill/>
          <a:ln w="22225" algn="ctr">
            <a:solidFill>
              <a:srgbClr val="25BD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BF7C4079-DA5A-4991-8509-74AC7C25A6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Accoppiamento diretto</a:t>
            </a:r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7D5B22C0-7CAE-4EDD-A116-C4946890B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50" y="1712913"/>
            <a:ext cx="412432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5">
            <a:extLst>
              <a:ext uri="{FF2B5EF4-FFF2-40B4-BE49-F238E27FC236}">
                <a16:creationId xmlns:a16="http://schemas.microsoft.com/office/drawing/2014/main" id="{B8DBFB37-BCCB-4C7C-95F0-A8EB1B472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801938"/>
            <a:ext cx="4198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altLang="it-IT" sz="2400" i="1"/>
              <a:t> segnali continui o “lenti”</a:t>
            </a:r>
          </a:p>
        </p:txBody>
      </p:sp>
      <p:sp>
        <p:nvSpPr>
          <p:cNvPr id="47110" name="Text Box 6">
            <a:extLst>
              <a:ext uri="{FF2B5EF4-FFF2-40B4-BE49-F238E27FC236}">
                <a16:creationId xmlns:a16="http://schemas.microsoft.com/office/drawing/2014/main" id="{EB29F64F-C527-44B7-B687-6129D826F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785938"/>
            <a:ext cx="4402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altLang="it-IT" sz="2400" i="1"/>
              <a:t> C voluminosi per f piccole</a:t>
            </a:r>
          </a:p>
        </p:txBody>
      </p:sp>
      <p:sp>
        <p:nvSpPr>
          <p:cNvPr id="47111" name="Text Box 7">
            <a:extLst>
              <a:ext uri="{FF2B5EF4-FFF2-40B4-BE49-F238E27FC236}">
                <a16:creationId xmlns:a16="http://schemas.microsoft.com/office/drawing/2014/main" id="{BCC40FA5-9F88-4453-ACB1-C67605697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5072063"/>
            <a:ext cx="43846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altLang="it-IT" sz="2400" i="1"/>
              <a:t> punti di riposo dipendenti</a:t>
            </a:r>
          </a:p>
          <a:p>
            <a:pPr eaLnBrk="1" hangingPunct="1"/>
            <a:r>
              <a:rPr lang="it-IT" altLang="it-IT" sz="2400" i="1" baseline="-25000"/>
              <a:t>    </a:t>
            </a:r>
            <a:r>
              <a:rPr lang="it-IT" altLang="it-IT" sz="2400" i="1"/>
              <a:t>tra loro (deriva)</a:t>
            </a:r>
          </a:p>
        </p:txBody>
      </p:sp>
      <p:sp>
        <p:nvSpPr>
          <p:cNvPr id="47112" name="Text Box 8">
            <a:extLst>
              <a:ext uri="{FF2B5EF4-FFF2-40B4-BE49-F238E27FC236}">
                <a16:creationId xmlns:a16="http://schemas.microsoft.com/office/drawing/2014/main" id="{7B5CF74F-8666-43A9-BE5E-12D652690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2925" y="3941763"/>
            <a:ext cx="436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altLang="it-IT" sz="2400" i="1"/>
              <a:t> tipico dei circuiti integrati</a:t>
            </a:r>
          </a:p>
        </p:txBody>
      </p:sp>
      <p:sp>
        <p:nvSpPr>
          <p:cNvPr id="47113" name="Text Box 9">
            <a:extLst>
              <a:ext uri="{FF2B5EF4-FFF2-40B4-BE49-F238E27FC236}">
                <a16:creationId xmlns:a16="http://schemas.microsoft.com/office/drawing/2014/main" id="{34BE3E32-994B-4DF9-8BEE-F96C296E3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3270250"/>
            <a:ext cx="12906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300ABA"/>
                </a:solidFill>
                <a:latin typeface="Symbol" panose="05050102010706020507" pitchFamily="18" charset="2"/>
              </a:rPr>
              <a:t>D</a:t>
            </a:r>
            <a:r>
              <a:rPr lang="it-IT" altLang="it-IT" sz="1800" b="1" i="1">
                <a:solidFill>
                  <a:srgbClr val="300ABA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1800" b="1" i="1" baseline="-25000">
                <a:solidFill>
                  <a:srgbClr val="300ABA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1800" b="1">
                <a:solidFill>
                  <a:srgbClr val="300ABA"/>
                </a:solidFill>
                <a:latin typeface="Times New Roman" panose="02020603050405020304" pitchFamily="18" charset="0"/>
              </a:rPr>
              <a:t> = 5 mV</a:t>
            </a:r>
          </a:p>
        </p:txBody>
      </p:sp>
      <p:sp>
        <p:nvSpPr>
          <p:cNvPr id="47115" name="Text Box 11">
            <a:extLst>
              <a:ext uri="{FF2B5EF4-FFF2-40B4-BE49-F238E27FC236}">
                <a16:creationId xmlns:a16="http://schemas.microsoft.com/office/drawing/2014/main" id="{40435F56-B139-4799-A002-3E75646FB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25" y="2617788"/>
            <a:ext cx="94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300ABA"/>
                </a:solidFill>
                <a:latin typeface="Symbol" panose="05050102010706020507" pitchFamily="18" charset="2"/>
              </a:rPr>
              <a:t>A</a:t>
            </a:r>
            <a:r>
              <a:rPr lang="it-IT" altLang="it-IT" sz="1800" b="1">
                <a:solidFill>
                  <a:srgbClr val="300ABA"/>
                </a:solidFill>
                <a:latin typeface="Symbol" panose="05050102010706020507" pitchFamily="18" charset="2"/>
              </a:rPr>
              <a:t> = -10</a:t>
            </a:r>
            <a:endParaRPr lang="it-IT" altLang="it-IT" sz="1800" b="1">
              <a:solidFill>
                <a:srgbClr val="300ABA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6" name="Text Box 12">
            <a:extLst>
              <a:ext uri="{FF2B5EF4-FFF2-40B4-BE49-F238E27FC236}">
                <a16:creationId xmlns:a16="http://schemas.microsoft.com/office/drawing/2014/main" id="{8191B545-E2B9-4D6F-879F-D2BA6CEA2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8163" y="4100513"/>
            <a:ext cx="1133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it-IT" altLang="it-IT" sz="18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1800" b="1" i="1" baseline="-25000">
                <a:solidFill>
                  <a:schemeClr val="accent2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 = 2 V</a:t>
            </a:r>
          </a:p>
        </p:txBody>
      </p:sp>
      <p:sp>
        <p:nvSpPr>
          <p:cNvPr id="47117" name="Text Box 13">
            <a:extLst>
              <a:ext uri="{FF2B5EF4-FFF2-40B4-BE49-F238E27FC236}">
                <a16:creationId xmlns:a16="http://schemas.microsoft.com/office/drawing/2014/main" id="{EA2B7730-712D-49AA-8CB9-8A855F48B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8638" y="2544763"/>
            <a:ext cx="94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300ABA"/>
                </a:solidFill>
                <a:latin typeface="Symbol" panose="05050102010706020507" pitchFamily="18" charset="2"/>
              </a:rPr>
              <a:t>A</a:t>
            </a:r>
            <a:r>
              <a:rPr lang="it-IT" altLang="it-IT" sz="1800" b="1">
                <a:solidFill>
                  <a:srgbClr val="300ABA"/>
                </a:solidFill>
                <a:latin typeface="Symbol" panose="05050102010706020507" pitchFamily="18" charset="2"/>
              </a:rPr>
              <a:t> = -40</a:t>
            </a:r>
            <a:endParaRPr lang="it-IT" altLang="it-IT" sz="1800" b="1">
              <a:solidFill>
                <a:srgbClr val="300ABA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/>
      <p:bldP spid="47110" grpId="0"/>
      <p:bldP spid="47111" grpId="0"/>
      <p:bldP spid="47112" grpId="0"/>
      <p:bldP spid="47113" grpId="0"/>
      <p:bldP spid="47115" grpId="0"/>
      <p:bldP spid="47116" grpId="0"/>
      <p:bldP spid="471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F1C02C1E-AB32-4953-8E36-A061D77D10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Criteri di progetto (FET)</a:t>
            </a:r>
          </a:p>
        </p:txBody>
      </p:sp>
      <p:sp>
        <p:nvSpPr>
          <p:cNvPr id="48132" name="Text Box 4">
            <a:extLst>
              <a:ext uri="{FF2B5EF4-FFF2-40B4-BE49-F238E27FC236}">
                <a16:creationId xmlns:a16="http://schemas.microsoft.com/office/drawing/2014/main" id="{75CC7EF2-6049-4215-99B9-CF591BE78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388" y="1787525"/>
            <a:ext cx="74437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800" b="1"/>
              <a:t>SPECIFICHE GENERALI:</a:t>
            </a:r>
          </a:p>
        </p:txBody>
      </p:sp>
      <p:sp>
        <p:nvSpPr>
          <p:cNvPr id="48133" name="Text Box 5">
            <a:extLst>
              <a:ext uri="{FF2B5EF4-FFF2-40B4-BE49-F238E27FC236}">
                <a16:creationId xmlns:a16="http://schemas.microsoft.com/office/drawing/2014/main" id="{54624764-AAFC-483A-83C9-64DA6E24E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2914650"/>
            <a:ext cx="48434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800" i="1">
                <a:solidFill>
                  <a:srgbClr val="300ABA"/>
                </a:solidFill>
              </a:rPr>
              <a:t> Ampia dinamica d’uscita</a:t>
            </a:r>
          </a:p>
        </p:txBody>
      </p:sp>
      <p:sp>
        <p:nvSpPr>
          <p:cNvPr id="48136" name="Text Box 8">
            <a:extLst>
              <a:ext uri="{FF2B5EF4-FFF2-40B4-BE49-F238E27FC236}">
                <a16:creationId xmlns:a16="http://schemas.microsoft.com/office/drawing/2014/main" id="{658E7C1D-5A60-45F2-B293-F95851AF3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3959225"/>
            <a:ext cx="4359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800" i="1">
                <a:solidFill>
                  <a:srgbClr val="300ABA"/>
                </a:solidFill>
              </a:rPr>
              <a:t> Amplificazione stabile</a:t>
            </a:r>
          </a:p>
        </p:txBody>
      </p:sp>
      <p:sp>
        <p:nvSpPr>
          <p:cNvPr id="48137" name="Text Box 9">
            <a:extLst>
              <a:ext uri="{FF2B5EF4-FFF2-40B4-BE49-F238E27FC236}">
                <a16:creationId xmlns:a16="http://schemas.microsoft.com/office/drawing/2014/main" id="{A1C0DA8C-A343-4A1B-A934-ADE0F6FF5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8" y="5003800"/>
            <a:ext cx="3952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800" i="1">
                <a:solidFill>
                  <a:srgbClr val="300ABA"/>
                </a:solidFill>
              </a:rPr>
              <a:t> Distorsione minima</a:t>
            </a:r>
          </a:p>
        </p:txBody>
      </p:sp>
      <p:pic>
        <p:nvPicPr>
          <p:cNvPr id="48139" name="Picture 11">
            <a:extLst>
              <a:ext uri="{FF2B5EF4-FFF2-40B4-BE49-F238E27FC236}">
                <a16:creationId xmlns:a16="http://schemas.microsoft.com/office/drawing/2014/main" id="{7FF3E8B4-EAA0-4632-9428-919A76406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908175"/>
            <a:ext cx="2917825" cy="382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0" name="Text Box 12">
            <a:extLst>
              <a:ext uri="{FF2B5EF4-FFF2-40B4-BE49-F238E27FC236}">
                <a16:creationId xmlns:a16="http://schemas.microsoft.com/office/drawing/2014/main" id="{F492D1AD-A230-4A04-818F-7FA2ADA32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863" y="1393825"/>
            <a:ext cx="49568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 dirty="0">
                <a:solidFill>
                  <a:srgbClr val="800080"/>
                </a:solidFill>
              </a:rPr>
              <a:t> Scelta del punto di riposo (I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D</a:t>
            </a:r>
            <a:r>
              <a:rPr lang="it-IT" altLang="it-IT" sz="2000" i="1" dirty="0">
                <a:solidFill>
                  <a:srgbClr val="800080"/>
                </a:solidFill>
              </a:rPr>
              <a:t>, V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GS</a:t>
            </a:r>
            <a:r>
              <a:rPr lang="it-IT" altLang="it-IT" sz="2000" i="1" dirty="0">
                <a:solidFill>
                  <a:srgbClr val="800080"/>
                </a:solidFill>
              </a:rPr>
              <a:t>) </a:t>
            </a:r>
          </a:p>
        </p:txBody>
      </p:sp>
      <p:sp>
        <p:nvSpPr>
          <p:cNvPr id="48141" name="Text Box 13">
            <a:extLst>
              <a:ext uri="{FF2B5EF4-FFF2-40B4-BE49-F238E27FC236}">
                <a16:creationId xmlns:a16="http://schemas.microsoft.com/office/drawing/2014/main" id="{4B6EB76F-818C-4D93-815C-E16F76981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3388" y="2416256"/>
            <a:ext cx="44358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 dirty="0">
                <a:solidFill>
                  <a:srgbClr val="800080"/>
                </a:solidFill>
              </a:rPr>
              <a:t> Scelta di V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DS</a:t>
            </a:r>
            <a:r>
              <a:rPr lang="it-IT" altLang="it-IT" sz="2000" i="1" dirty="0">
                <a:solidFill>
                  <a:srgbClr val="800080"/>
                </a:solidFill>
              </a:rPr>
              <a:t> </a:t>
            </a:r>
            <a:r>
              <a:rPr lang="it-IT" altLang="it-IT" sz="2000" dirty="0">
                <a:solidFill>
                  <a:srgbClr val="800080"/>
                </a:solidFill>
              </a:rPr>
              <a:t>(</a:t>
            </a:r>
            <a:r>
              <a:rPr lang="it-IT" altLang="it-IT" sz="2000" dirty="0" err="1">
                <a:solidFill>
                  <a:srgbClr val="800080"/>
                </a:solidFill>
              </a:rPr>
              <a:t>max</a:t>
            </a:r>
            <a:r>
              <a:rPr lang="it-IT" altLang="it-IT" sz="2000" dirty="0">
                <a:solidFill>
                  <a:srgbClr val="800080"/>
                </a:solidFill>
              </a:rPr>
              <a:t> dinamica...)</a:t>
            </a:r>
            <a:endParaRPr lang="it-IT" altLang="it-IT" sz="2000" i="1" dirty="0">
              <a:solidFill>
                <a:srgbClr val="800080"/>
              </a:solidFill>
            </a:endParaRPr>
          </a:p>
        </p:txBody>
      </p:sp>
      <p:sp>
        <p:nvSpPr>
          <p:cNvPr id="48142" name="Text Box 14">
            <a:extLst>
              <a:ext uri="{FF2B5EF4-FFF2-40B4-BE49-F238E27FC236}">
                <a16:creationId xmlns:a16="http://schemas.microsoft.com/office/drawing/2014/main" id="{FD777674-652C-4AB8-ACE9-4013DCDAB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2913" y="2973468"/>
            <a:ext cx="4352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 dirty="0">
                <a:solidFill>
                  <a:srgbClr val="800080"/>
                </a:solidFill>
              </a:rPr>
              <a:t> Stabilità termica garantita da: </a:t>
            </a:r>
          </a:p>
        </p:txBody>
      </p:sp>
      <p:sp>
        <p:nvSpPr>
          <p:cNvPr id="48143" name="Text Box 15">
            <a:extLst>
              <a:ext uri="{FF2B5EF4-FFF2-40B4-BE49-F238E27FC236}">
                <a16:creationId xmlns:a16="http://schemas.microsoft.com/office/drawing/2014/main" id="{251ED41B-C3C4-4237-820F-1A26EA9EC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438" y="4202193"/>
            <a:ext cx="43428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 dirty="0">
                <a:solidFill>
                  <a:srgbClr val="800080"/>
                </a:solidFill>
              </a:rPr>
              <a:t> R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D</a:t>
            </a:r>
            <a:r>
              <a:rPr lang="it-IT" altLang="it-IT" sz="2000" i="1" dirty="0">
                <a:solidFill>
                  <a:srgbClr val="800080"/>
                </a:solidFill>
              </a:rPr>
              <a:t>: equazione maglia d’uscita </a:t>
            </a:r>
          </a:p>
        </p:txBody>
      </p:sp>
      <p:sp>
        <p:nvSpPr>
          <p:cNvPr id="48144" name="Text Box 16">
            <a:extLst>
              <a:ext uri="{FF2B5EF4-FFF2-40B4-BE49-F238E27FC236}">
                <a16:creationId xmlns:a16="http://schemas.microsoft.com/office/drawing/2014/main" id="{965F8F99-7A10-4C63-B8B7-558542641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" y="5419725"/>
            <a:ext cx="26869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>
                <a:solidFill>
                  <a:srgbClr val="800080"/>
                </a:solidFill>
              </a:rPr>
              <a:t> R</a:t>
            </a:r>
            <a:r>
              <a:rPr lang="it-IT" altLang="it-IT" sz="2000" i="1" baseline="-25000">
                <a:solidFill>
                  <a:srgbClr val="800080"/>
                </a:solidFill>
              </a:rPr>
              <a:t>1</a:t>
            </a:r>
            <a:r>
              <a:rPr lang="it-IT" altLang="it-IT" sz="2000" i="1">
                <a:solidFill>
                  <a:srgbClr val="800080"/>
                </a:solidFill>
              </a:rPr>
              <a:t> + R</a:t>
            </a:r>
            <a:r>
              <a:rPr lang="it-IT" altLang="it-IT" sz="2000" i="1" baseline="-25000">
                <a:solidFill>
                  <a:srgbClr val="800080"/>
                </a:solidFill>
              </a:rPr>
              <a:t>2</a:t>
            </a:r>
            <a:r>
              <a:rPr lang="it-IT" altLang="it-IT" sz="2000" i="1">
                <a:solidFill>
                  <a:srgbClr val="800080"/>
                </a:solidFill>
              </a:rPr>
              <a:t> ≈ 10 M</a:t>
            </a:r>
            <a:r>
              <a:rPr lang="it-IT" altLang="it-IT" sz="2000" i="1">
                <a:solidFill>
                  <a:srgbClr val="800080"/>
                </a:solidFill>
                <a:latin typeface="Symbol" panose="05050102010706020507" pitchFamily="18" charset="2"/>
              </a:rPr>
              <a:t>W</a:t>
            </a:r>
            <a:r>
              <a:rPr lang="it-IT" altLang="it-IT" sz="2000" i="1">
                <a:solidFill>
                  <a:srgbClr val="800080"/>
                </a:solidFill>
              </a:rPr>
              <a:t> </a:t>
            </a:r>
          </a:p>
          <a:p>
            <a:r>
              <a:rPr lang="it-IT" altLang="it-IT" sz="2000" i="1">
                <a:solidFill>
                  <a:srgbClr val="800080"/>
                </a:solidFill>
              </a:rPr>
              <a:t>  </a:t>
            </a:r>
            <a:r>
              <a:rPr lang="it-IT" altLang="it-IT" sz="2000">
                <a:solidFill>
                  <a:srgbClr val="800080"/>
                </a:solidFill>
                <a:sym typeface="Wingdings" panose="05000000000000000000" pitchFamily="2" charset="2"/>
              </a:rPr>
              <a:t></a:t>
            </a:r>
            <a:r>
              <a:rPr lang="it-IT" altLang="it-IT" sz="2000" i="1">
                <a:solidFill>
                  <a:srgbClr val="800080"/>
                </a:solidFill>
                <a:sym typeface="Wingdings" panose="05000000000000000000" pitchFamily="2" charset="2"/>
              </a:rPr>
              <a:t> elevata R</a:t>
            </a:r>
            <a:r>
              <a:rPr lang="it-IT" altLang="it-IT" sz="2000" i="1" baseline="-25000">
                <a:solidFill>
                  <a:srgbClr val="800080"/>
                </a:solidFill>
                <a:sym typeface="Wingdings" panose="05000000000000000000" pitchFamily="2" charset="2"/>
              </a:rPr>
              <a:t>i</a:t>
            </a:r>
            <a:endParaRPr lang="it-IT" altLang="it-IT" sz="2000" i="1">
              <a:solidFill>
                <a:srgbClr val="800080"/>
              </a:solidFill>
              <a:sym typeface="Wingdings" panose="05000000000000000000" pitchFamily="2" charset="2"/>
            </a:endParaRPr>
          </a:p>
        </p:txBody>
      </p:sp>
      <p:sp>
        <p:nvSpPr>
          <p:cNvPr id="48145" name="Text Box 17">
            <a:extLst>
              <a:ext uri="{FF2B5EF4-FFF2-40B4-BE49-F238E27FC236}">
                <a16:creationId xmlns:a16="http://schemas.microsoft.com/office/drawing/2014/main" id="{1954FD1C-D419-413B-A3DA-2514BC5D8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488" y="5647488"/>
            <a:ext cx="48077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>
                <a:solidFill>
                  <a:srgbClr val="800080"/>
                </a:solidFill>
              </a:rPr>
              <a:t>V</a:t>
            </a:r>
            <a:r>
              <a:rPr lang="it-IT" altLang="it-IT" sz="2000" i="1" baseline="-25000">
                <a:solidFill>
                  <a:srgbClr val="800080"/>
                </a:solidFill>
              </a:rPr>
              <a:t>GG</a:t>
            </a:r>
            <a:r>
              <a:rPr lang="it-IT" altLang="it-IT" sz="2000" i="1">
                <a:solidFill>
                  <a:srgbClr val="800080"/>
                </a:solidFill>
              </a:rPr>
              <a:t> (Thevenin): maglia d’ingresso </a:t>
            </a:r>
          </a:p>
        </p:txBody>
      </p:sp>
      <p:sp>
        <p:nvSpPr>
          <p:cNvPr id="48147" name="Rectangle 19">
            <a:extLst>
              <a:ext uri="{FF2B5EF4-FFF2-40B4-BE49-F238E27FC236}">
                <a16:creationId xmlns:a16="http://schemas.microsoft.com/office/drawing/2014/main" id="{85BC1414-6863-4650-9860-F45A125A1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48146" name="Object 18">
            <a:extLst>
              <a:ext uri="{FF2B5EF4-FFF2-40B4-BE49-F238E27FC236}">
                <a16:creationId xmlns:a16="http://schemas.microsoft.com/office/drawing/2014/main" id="{E7E3CA2E-AB79-4366-9FAF-727FFCCBBA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298944"/>
              </p:ext>
            </p:extLst>
          </p:nvPr>
        </p:nvGraphicFramePr>
        <p:xfrm>
          <a:off x="5400675" y="3354468"/>
          <a:ext cx="188277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Equation" r:id="rId4" imgW="926698" imgH="444307" progId="Equation.3">
                  <p:embed/>
                </p:oleObj>
              </mc:Choice>
              <mc:Fallback>
                <p:oleObj name="Equation" r:id="rId4" imgW="926698" imgH="444307" progId="Equation.3">
                  <p:embed/>
                  <p:pic>
                    <p:nvPicPr>
                      <p:cNvPr id="48146" name="Object 18">
                        <a:extLst>
                          <a:ext uri="{FF2B5EF4-FFF2-40B4-BE49-F238E27FC236}">
                            <a16:creationId xmlns:a16="http://schemas.microsoft.com/office/drawing/2014/main" id="{E7E3CA2E-AB79-4366-9FAF-727FFCCBBA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675" y="3354468"/>
                        <a:ext cx="1882775" cy="912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9" name="Rectangle 21">
            <a:extLst>
              <a:ext uri="{FF2B5EF4-FFF2-40B4-BE49-F238E27FC236}">
                <a16:creationId xmlns:a16="http://schemas.microsoft.com/office/drawing/2014/main" id="{3D71784D-7FF1-4B55-9D85-9D57A6C42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48148" name="Object 20">
            <a:extLst>
              <a:ext uri="{FF2B5EF4-FFF2-40B4-BE49-F238E27FC236}">
                <a16:creationId xmlns:a16="http://schemas.microsoft.com/office/drawing/2014/main" id="{8F59A2A8-E0DC-46C3-9704-3C29BF43D6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446806"/>
              </p:ext>
            </p:extLst>
          </p:nvPr>
        </p:nvGraphicFramePr>
        <p:xfrm>
          <a:off x="4933950" y="4697493"/>
          <a:ext cx="312578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Equation" r:id="rId6" imgW="1485900" imgH="431800" progId="Equation.3">
                  <p:embed/>
                </p:oleObj>
              </mc:Choice>
              <mc:Fallback>
                <p:oleObj name="Equation" r:id="rId6" imgW="1485900" imgH="431800" progId="Equation.3">
                  <p:embed/>
                  <p:pic>
                    <p:nvPicPr>
                      <p:cNvPr id="48148" name="Object 20">
                        <a:extLst>
                          <a:ext uri="{FF2B5EF4-FFF2-40B4-BE49-F238E27FC236}">
                            <a16:creationId xmlns:a16="http://schemas.microsoft.com/office/drawing/2014/main" id="{8F59A2A8-E0DC-46C3-9704-3C29BF43D6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4697493"/>
                        <a:ext cx="3125788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0" name="Rectangle 22">
            <a:extLst>
              <a:ext uri="{FF2B5EF4-FFF2-40B4-BE49-F238E27FC236}">
                <a16:creationId xmlns:a16="http://schemas.microsoft.com/office/drawing/2014/main" id="{565E5C5D-2564-43DA-B581-CC68CD04B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3338" y="6114213"/>
            <a:ext cx="2354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400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GG</a:t>
            </a:r>
            <a:r>
              <a:rPr lang="it-IT" altLang="it-IT" sz="2400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>
                <a:solidFill>
                  <a:srgbClr val="04010F"/>
                </a:solidFill>
                <a:latin typeface="Times New Roman" panose="02020603050405020304" pitchFamily="18" charset="0"/>
              </a:rPr>
              <a:t>= </a:t>
            </a:r>
            <a:r>
              <a:rPr lang="it-IT" altLang="it-IT" sz="2400" i="1">
                <a:solidFill>
                  <a:srgbClr val="04010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GS</a:t>
            </a:r>
            <a:r>
              <a:rPr lang="it-IT" altLang="it-IT" sz="2400" i="1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>
                <a:solidFill>
                  <a:srgbClr val="04010F"/>
                </a:solidFill>
                <a:latin typeface="Times New Roman" panose="02020603050405020304" pitchFamily="18" charset="0"/>
              </a:rPr>
              <a:t>+ </a:t>
            </a:r>
            <a:r>
              <a:rPr lang="it-IT" altLang="it-IT" sz="2400" i="1">
                <a:solidFill>
                  <a:srgbClr val="04010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2400" i="1">
                <a:solidFill>
                  <a:srgbClr val="04010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i="1" baseline="-25000">
                <a:solidFill>
                  <a:srgbClr val="04010F"/>
                </a:solidFill>
                <a:latin typeface="Times New Roman" panose="02020603050405020304" pitchFamily="18" charset="0"/>
              </a:rPr>
              <a:t>D</a:t>
            </a:r>
            <a:r>
              <a:rPr lang="it-IT" altLang="it-IT" sz="2400">
                <a:solidFill>
                  <a:srgbClr val="04010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8151" name="Text Box 23">
            <a:extLst>
              <a:ext uri="{FF2B5EF4-FFF2-40B4-BE49-F238E27FC236}">
                <a16:creationId xmlns:a16="http://schemas.microsoft.com/office/drawing/2014/main" id="{7D8212C7-081A-49C8-9812-5EE7AD5B6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8" y="4459288"/>
            <a:ext cx="31422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800" dirty="0">
                <a:solidFill>
                  <a:srgbClr val="800080"/>
                </a:solidFill>
                <a:latin typeface="Times New Roman" panose="02020603050405020304" pitchFamily="18" charset="0"/>
              </a:rPr>
              <a:t> |</a:t>
            </a:r>
            <a:r>
              <a:rPr lang="it-IT" altLang="it-IT" sz="2800" i="1" dirty="0">
                <a:solidFill>
                  <a:srgbClr val="800080"/>
                </a:solidFill>
                <a:latin typeface="Times New Roman" panose="02020603050405020304" pitchFamily="18" charset="0"/>
              </a:rPr>
              <a:t>A</a:t>
            </a:r>
            <a:r>
              <a:rPr lang="it-IT" altLang="it-IT" sz="2800" dirty="0">
                <a:solidFill>
                  <a:srgbClr val="800080"/>
                </a:solidFill>
                <a:latin typeface="Times New Roman" panose="02020603050405020304" pitchFamily="18" charset="0"/>
              </a:rPr>
              <a:t>| = (</a:t>
            </a:r>
            <a:r>
              <a:rPr lang="it-IT" altLang="it-IT" sz="2800" i="1" dirty="0">
                <a:solidFill>
                  <a:srgbClr val="80008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800" i="1" baseline="-25000" dirty="0">
                <a:solidFill>
                  <a:srgbClr val="800080"/>
                </a:solidFill>
                <a:latin typeface="Times New Roman" panose="02020603050405020304" pitchFamily="18" charset="0"/>
              </a:rPr>
              <a:t>D</a:t>
            </a:r>
            <a:r>
              <a:rPr lang="it-IT" altLang="it-IT" sz="2800" dirty="0">
                <a:solidFill>
                  <a:srgbClr val="800080"/>
                </a:solidFill>
                <a:latin typeface="Times New Roman" panose="02020603050405020304" pitchFamily="18" charset="0"/>
              </a:rPr>
              <a:t> // </a:t>
            </a:r>
            <a:r>
              <a:rPr lang="it-IT" altLang="it-IT" sz="2800" i="1" dirty="0">
                <a:solidFill>
                  <a:srgbClr val="80008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800" i="1" baseline="-25000" dirty="0">
                <a:solidFill>
                  <a:srgbClr val="800080"/>
                </a:solidFill>
                <a:latin typeface="Times New Roman" panose="02020603050405020304" pitchFamily="18" charset="0"/>
              </a:rPr>
              <a:t>L</a:t>
            </a:r>
            <a:r>
              <a:rPr lang="it-IT" altLang="it-IT" sz="2800" dirty="0">
                <a:solidFill>
                  <a:srgbClr val="800080"/>
                </a:solidFill>
                <a:latin typeface="Times New Roman" panose="02020603050405020304" pitchFamily="18" charset="0"/>
              </a:rPr>
              <a:t>)/</a:t>
            </a:r>
            <a:r>
              <a:rPr lang="it-IT" altLang="it-IT" sz="2800" i="1" dirty="0">
                <a:solidFill>
                  <a:srgbClr val="80008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800" i="1" baseline="-25000" dirty="0">
                <a:solidFill>
                  <a:srgbClr val="800080"/>
                </a:solidFill>
                <a:latin typeface="Times New Roman" panose="02020603050405020304" pitchFamily="18" charset="0"/>
              </a:rPr>
              <a:t>S</a:t>
            </a:r>
            <a:r>
              <a:rPr lang="it-IT" altLang="it-IT" sz="2800" dirty="0">
                <a:solidFill>
                  <a:srgbClr val="80008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9E31F646-3276-4EAD-B109-D14535538C2B}"/>
                  </a:ext>
                </a:extLst>
              </p:cNvPr>
              <p:cNvSpPr txBox="1"/>
              <p:nvPr/>
            </p:nvSpPr>
            <p:spPr>
              <a:xfrm>
                <a:off x="5419725" y="1877791"/>
                <a:ext cx="24851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it-IT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𝐺𝑆</m:t>
                          </m:r>
                        </m:sub>
                      </m:sSub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it-IT" sz="2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9E31F646-3276-4EAD-B109-D14535538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9725" y="1877791"/>
                <a:ext cx="2485168" cy="369332"/>
              </a:xfrm>
              <a:prstGeom prst="rect">
                <a:avLst/>
              </a:prstGeom>
              <a:blipFill>
                <a:blip r:embed="rId8"/>
                <a:stretch>
                  <a:fillRect l="-1471" b="-3770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15">
            <a:extLst>
              <a:ext uri="{FF2B5EF4-FFF2-40B4-BE49-F238E27FC236}">
                <a16:creationId xmlns:a16="http://schemas.microsoft.com/office/drawing/2014/main" id="{FA4FA590-5EBA-491D-9543-93ACA7AEB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2313" y="2911192"/>
            <a:ext cx="412324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 dirty="0">
                <a:solidFill>
                  <a:srgbClr val="0000FF"/>
                </a:solidFill>
              </a:rPr>
              <a:t>non molto importante perché</a:t>
            </a:r>
          </a:p>
          <a:p>
            <a:r>
              <a:rPr lang="it-IT" altLang="it-IT" sz="2000" i="1" dirty="0">
                <a:solidFill>
                  <a:srgbClr val="0000FF"/>
                </a:solidFill>
              </a:rPr>
              <a:t>il coefficiente di temperatura</a:t>
            </a:r>
          </a:p>
          <a:p>
            <a:r>
              <a:rPr lang="it-IT" altLang="it-IT" sz="2000" i="1" dirty="0">
                <a:solidFill>
                  <a:srgbClr val="0000FF"/>
                </a:solidFill>
              </a:rPr>
              <a:t>nei FET è negativo (tranne per</a:t>
            </a:r>
          </a:p>
          <a:p>
            <a:r>
              <a:rPr lang="it-IT" altLang="it-IT" sz="2000" i="1" dirty="0">
                <a:solidFill>
                  <a:srgbClr val="0000FF"/>
                </a:solidFill>
              </a:rPr>
              <a:t>valori di VGS molto elevati)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decel="100000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7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decel="1000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7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decel="100000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7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decel="100000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8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4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50289E-6 L 1.11111E-6 -0.10775 " pathEditMode="relative" ptsTypes="AA">
                                      <p:cBhvr>
                                        <p:cTn id="126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8" dur="500" fill="hold"/>
                                        <p:tgtEl>
                                          <p:spTgt spid="4813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8" dur="500" fill="hold"/>
                                        <p:tgtEl>
                                          <p:spTgt spid="4813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0.10613 L -1.38889E-6 -0.14404 " pathEditMode="relative" rAng="0" ptsTypes="AA">
                                      <p:cBhvr>
                                        <p:cTn id="140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96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3" grpId="0"/>
      <p:bldP spid="48133" grpId="1"/>
      <p:bldP spid="48136" grpId="0"/>
      <p:bldP spid="48136" grpId="1"/>
      <p:bldP spid="48137" grpId="0"/>
      <p:bldP spid="48137" grpId="1"/>
      <p:bldP spid="48140" grpId="0"/>
      <p:bldP spid="48141" grpId="0"/>
      <p:bldP spid="48142" grpId="0"/>
      <p:bldP spid="48142" grpId="1"/>
      <p:bldP spid="48143" grpId="0"/>
      <p:bldP spid="48144" grpId="0"/>
      <p:bldP spid="48145" grpId="0"/>
      <p:bldP spid="48150" grpId="0"/>
      <p:bldP spid="48151" grpId="0"/>
      <p:bldP spid="2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2AEDB6BB-7133-443B-92F6-E9426E1CAA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Criteri di progetto (BJT)</a:t>
            </a:r>
          </a:p>
        </p:txBody>
      </p:sp>
      <p:pic>
        <p:nvPicPr>
          <p:cNvPr id="49156" name="Picture 4">
            <a:extLst>
              <a:ext uri="{FF2B5EF4-FFF2-40B4-BE49-F238E27FC236}">
                <a16:creationId xmlns:a16="http://schemas.microsoft.com/office/drawing/2014/main" id="{CE1E9CA5-3BA5-407A-9980-04FD9C661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460168"/>
            <a:ext cx="3089275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 Box 5">
            <a:extLst>
              <a:ext uri="{FF2B5EF4-FFF2-40B4-BE49-F238E27FC236}">
                <a16:creationId xmlns:a16="http://schemas.microsoft.com/office/drawing/2014/main" id="{03163E8E-0823-4E9A-8F42-8962DDF58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3" y="1784635"/>
            <a:ext cx="20954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 dirty="0">
                <a:solidFill>
                  <a:srgbClr val="800080"/>
                </a:solidFill>
              </a:rPr>
              <a:t> Fuga termica</a:t>
            </a:r>
          </a:p>
        </p:txBody>
      </p:sp>
      <p:graphicFrame>
        <p:nvGraphicFramePr>
          <p:cNvPr id="49158" name="Object 6">
            <a:extLst>
              <a:ext uri="{FF2B5EF4-FFF2-40B4-BE49-F238E27FC236}">
                <a16:creationId xmlns:a16="http://schemas.microsoft.com/office/drawing/2014/main" id="{31101CE8-85F3-446D-992A-D2C195CBE2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663803"/>
              </p:ext>
            </p:extLst>
          </p:nvPr>
        </p:nvGraphicFramePr>
        <p:xfrm>
          <a:off x="4182763" y="2401972"/>
          <a:ext cx="27955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8" name="Equation" r:id="rId4" imgW="1586811" imgH="393529" progId="Equation.3">
                  <p:embed/>
                </p:oleObj>
              </mc:Choice>
              <mc:Fallback>
                <p:oleObj name="Equation" r:id="rId4" imgW="1586811" imgH="393529" progId="Equation.3">
                  <p:embed/>
                  <p:pic>
                    <p:nvPicPr>
                      <p:cNvPr id="49158" name="Object 6">
                        <a:extLst>
                          <a:ext uri="{FF2B5EF4-FFF2-40B4-BE49-F238E27FC236}">
                            <a16:creationId xmlns:a16="http://schemas.microsoft.com/office/drawing/2014/main" id="{31101CE8-85F3-446D-992A-D2C195CBE2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2763" y="2401972"/>
                        <a:ext cx="2795588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0" name="Text Box 8">
            <a:extLst>
              <a:ext uri="{FF2B5EF4-FFF2-40B4-BE49-F238E27FC236}">
                <a16:creationId xmlns:a16="http://schemas.microsoft.com/office/drawing/2014/main" id="{61D02788-C831-4B50-B172-7EECACA82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2225" y="1397000"/>
            <a:ext cx="164500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 dirty="0">
                <a:solidFill>
                  <a:srgbClr val="800080"/>
                </a:solidFill>
              </a:rPr>
              <a:t> Si fissa I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C</a:t>
            </a:r>
            <a:endParaRPr lang="it-IT" altLang="it-IT" sz="2000" i="1" dirty="0">
              <a:solidFill>
                <a:srgbClr val="800080"/>
              </a:solidFill>
            </a:endParaRPr>
          </a:p>
        </p:txBody>
      </p:sp>
      <p:sp>
        <p:nvSpPr>
          <p:cNvPr id="49165" name="Text Box 13">
            <a:extLst>
              <a:ext uri="{FF2B5EF4-FFF2-40B4-BE49-F238E27FC236}">
                <a16:creationId xmlns:a16="http://schemas.microsoft.com/office/drawing/2014/main" id="{16B6C8C1-DB41-420F-9D9A-9ECD4C641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4370720"/>
            <a:ext cx="21948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2000" i="1" dirty="0">
                <a:solidFill>
                  <a:srgbClr val="800080"/>
                </a:solidFill>
              </a:rPr>
              <a:t> Scelta R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1</a:t>
            </a:r>
            <a:r>
              <a:rPr lang="it-IT" altLang="it-IT" sz="2000" i="1" dirty="0">
                <a:solidFill>
                  <a:srgbClr val="800080"/>
                </a:solidFill>
              </a:rPr>
              <a:t> e R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2</a:t>
            </a:r>
            <a:endParaRPr lang="it-IT" altLang="it-IT" sz="2000" i="1" dirty="0">
              <a:solidFill>
                <a:srgbClr val="800080"/>
              </a:solidFill>
            </a:endParaRPr>
          </a:p>
        </p:txBody>
      </p:sp>
      <p:sp>
        <p:nvSpPr>
          <p:cNvPr id="49166" name="Text Box 14">
            <a:extLst>
              <a:ext uri="{FF2B5EF4-FFF2-40B4-BE49-F238E27FC236}">
                <a16:creationId xmlns:a16="http://schemas.microsoft.com/office/drawing/2014/main" id="{73F17AF0-CC7C-47AF-B036-4B7504BF8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6526" y="5930146"/>
            <a:ext cx="43396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ð"/>
            </a:pPr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 partitore “a vuoto”: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GB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   I</a:t>
            </a:r>
            <a:r>
              <a:rPr lang="en-GB" altLang="it-IT" sz="2000" i="1" baseline="-25000" dirty="0">
                <a:solidFill>
                  <a:srgbClr val="800080"/>
                </a:solidFill>
                <a:sym typeface="Wingdings" panose="05000000000000000000" pitchFamily="2" charset="2"/>
              </a:rPr>
              <a:t>R1</a:t>
            </a:r>
            <a:r>
              <a:rPr lang="en-GB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 </a:t>
            </a:r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≈</a:t>
            </a:r>
            <a:r>
              <a:rPr lang="en-GB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 I</a:t>
            </a:r>
            <a:r>
              <a:rPr lang="en-GB" altLang="it-IT" sz="2000" i="1" baseline="-25000" dirty="0">
                <a:solidFill>
                  <a:srgbClr val="800080"/>
                </a:solidFill>
                <a:sym typeface="Wingdings" panose="05000000000000000000" pitchFamily="2" charset="2"/>
              </a:rPr>
              <a:t>R2</a:t>
            </a:r>
            <a:r>
              <a:rPr lang="en-GB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 = </a:t>
            </a:r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(0,1 ÷ 1)I</a:t>
            </a:r>
            <a:r>
              <a:rPr lang="it-IT" altLang="it-IT" sz="2000" i="1" baseline="-25000" dirty="0">
                <a:solidFill>
                  <a:srgbClr val="800080"/>
                </a:solidFill>
                <a:sym typeface="Wingdings" panose="05000000000000000000" pitchFamily="2" charset="2"/>
              </a:rPr>
              <a:t>E</a:t>
            </a:r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 &gt;&gt; I</a:t>
            </a:r>
            <a:r>
              <a:rPr lang="it-IT" altLang="it-IT" sz="2000" i="1" baseline="-25000" dirty="0">
                <a:solidFill>
                  <a:srgbClr val="800080"/>
                </a:solidFill>
                <a:sym typeface="Wingdings" panose="05000000000000000000" pitchFamily="2" charset="2"/>
              </a:rPr>
              <a:t>B</a:t>
            </a:r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  </a:t>
            </a:r>
          </a:p>
        </p:txBody>
      </p:sp>
      <p:sp>
        <p:nvSpPr>
          <p:cNvPr id="49168" name="Rectangle 16">
            <a:extLst>
              <a:ext uri="{FF2B5EF4-FFF2-40B4-BE49-F238E27FC236}">
                <a16:creationId xmlns:a16="http://schemas.microsoft.com/office/drawing/2014/main" id="{8789E16E-0EBA-4D7F-9051-AA2EFCD61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495" y="3203683"/>
            <a:ext cx="3819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 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CE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CC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/3 </a:t>
            </a:r>
          </a:p>
        </p:txBody>
      </p:sp>
      <p:graphicFrame>
        <p:nvGraphicFramePr>
          <p:cNvPr id="49169" name="Object 17">
            <a:extLst>
              <a:ext uri="{FF2B5EF4-FFF2-40B4-BE49-F238E27FC236}">
                <a16:creationId xmlns:a16="http://schemas.microsoft.com/office/drawing/2014/main" id="{1338E17B-214A-4B8B-A137-E6AEC21123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35432"/>
              </p:ext>
            </p:extLst>
          </p:nvPr>
        </p:nvGraphicFramePr>
        <p:xfrm>
          <a:off x="4765675" y="4761245"/>
          <a:ext cx="24765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9" name="Equation" r:id="rId6" imgW="1257300" imgH="609600" progId="Equation.3">
                  <p:embed/>
                </p:oleObj>
              </mc:Choice>
              <mc:Fallback>
                <p:oleObj name="Equation" r:id="rId6" imgW="1257300" imgH="609600" progId="Equation.3">
                  <p:embed/>
                  <p:pic>
                    <p:nvPicPr>
                      <p:cNvPr id="49169" name="Object 17">
                        <a:extLst>
                          <a:ext uri="{FF2B5EF4-FFF2-40B4-BE49-F238E27FC236}">
                            <a16:creationId xmlns:a16="http://schemas.microsoft.com/office/drawing/2014/main" id="{1338E17B-214A-4B8B-A137-E6AEC21123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675" y="4761245"/>
                        <a:ext cx="2476500" cy="1200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5">
            <a:extLst>
              <a:ext uri="{FF2B5EF4-FFF2-40B4-BE49-F238E27FC236}">
                <a16:creationId xmlns:a16="http://schemas.microsoft.com/office/drawing/2014/main" id="{B97BDA49-BA7A-4750-A429-7B029103B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062" y="1781008"/>
            <a:ext cx="17572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 dirty="0">
                <a:solidFill>
                  <a:srgbClr val="800080"/>
                </a:solidFill>
              </a:rPr>
              <a:t>V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CE</a:t>
            </a:r>
            <a:r>
              <a:rPr lang="it-IT" altLang="it-IT" sz="2000" i="1" dirty="0">
                <a:solidFill>
                  <a:srgbClr val="800080"/>
                </a:solidFill>
              </a:rPr>
              <a:t> ≤ V</a:t>
            </a:r>
            <a:r>
              <a:rPr lang="it-IT" altLang="it-IT" sz="2000" i="1" baseline="-25000" dirty="0">
                <a:solidFill>
                  <a:srgbClr val="800080"/>
                </a:solidFill>
              </a:rPr>
              <a:t>CC</a:t>
            </a:r>
            <a:r>
              <a:rPr lang="it-IT" altLang="it-IT" sz="1000" i="1" dirty="0">
                <a:solidFill>
                  <a:srgbClr val="800080"/>
                </a:solidFill>
              </a:rPr>
              <a:t> </a:t>
            </a:r>
            <a:r>
              <a:rPr lang="it-IT" altLang="it-IT" sz="2000" i="1" dirty="0">
                <a:solidFill>
                  <a:srgbClr val="800080"/>
                </a:solidFill>
              </a:rPr>
              <a:t>/2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C4C89CA5-B408-4C2D-89AF-4817950A3E19}"/>
              </a:ext>
            </a:extLst>
          </p:cNvPr>
          <p:cNvSpPr/>
          <p:nvPr/>
        </p:nvSpPr>
        <p:spPr bwMode="auto">
          <a:xfrm>
            <a:off x="5977845" y="1797050"/>
            <a:ext cx="544217" cy="398463"/>
          </a:xfrm>
          <a:prstGeom prst="rightArrow">
            <a:avLst/>
          </a:prstGeom>
          <a:gradFill>
            <a:gsLst>
              <a:gs pos="0">
                <a:srgbClr val="80008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F81D5378-FC42-44F6-9CC7-6FE60D136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214" y="3872051"/>
            <a:ext cx="23134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 dirty="0">
                <a:solidFill>
                  <a:srgbClr val="800080"/>
                </a:solidFill>
              </a:rPr>
              <a:t>e la dinamica?...</a:t>
            </a: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0A8F8A15-360F-4B41-A209-0C7A171FC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286" y="3213073"/>
            <a:ext cx="21595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 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CE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≈ 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CC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/2 </a:t>
            </a: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F39941D7-48B7-4787-BCBC-91DD00A15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5246" y="3214041"/>
            <a:ext cx="18742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RE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≈ </a:t>
            </a:r>
            <a:r>
              <a:rPr lang="it-IT" altLang="it-IT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sz="24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CC</a:t>
            </a:r>
            <a:r>
              <a:rPr lang="it-IT" altLang="it-I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/10 </a:t>
            </a: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AC0F2A16-2815-4779-A5F1-DA768EACF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1186" y="3235708"/>
            <a:ext cx="3369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 dirty="0">
                <a:solidFill>
                  <a:srgbClr val="800080"/>
                </a:solidFill>
              </a:rPr>
              <a:t>e</a:t>
            </a:r>
          </a:p>
        </p:txBody>
      </p:sp>
      <p:sp>
        <p:nvSpPr>
          <p:cNvPr id="17" name="Text Box 8">
            <a:extLst>
              <a:ext uri="{FF2B5EF4-FFF2-40B4-BE49-F238E27FC236}">
                <a16:creationId xmlns:a16="http://schemas.microsoft.com/office/drawing/2014/main" id="{C7A25090-001B-4E0F-AB11-3A77AEEFC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1144" y="3696094"/>
            <a:ext cx="6399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b="1" i="1" dirty="0">
                <a:solidFill>
                  <a:srgbClr val="800080"/>
                </a:solidFill>
              </a:rPr>
              <a:t>V</a:t>
            </a:r>
            <a:r>
              <a:rPr lang="it-IT" altLang="it-IT" sz="2000" b="1" i="1" baseline="-25000" dirty="0">
                <a:solidFill>
                  <a:srgbClr val="800080"/>
                </a:solidFill>
              </a:rPr>
              <a:t>TH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963E0826-59D5-41F8-880C-913E9353CAB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93153" y="3239143"/>
            <a:ext cx="434595" cy="463997"/>
          </a:xfrm>
          <a:prstGeom prst="straightConnector1">
            <a:avLst/>
          </a:prstGeom>
          <a:noFill/>
          <a:ln w="38100" cap="flat" cmpd="sng" algn="ctr">
            <a:solidFill>
              <a:srgbClr val="80008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cxnSp>
      <p:sp>
        <p:nvSpPr>
          <p:cNvPr id="22" name="Text Box 14">
            <a:extLst>
              <a:ext uri="{FF2B5EF4-FFF2-40B4-BE49-F238E27FC236}">
                <a16:creationId xmlns:a16="http://schemas.microsoft.com/office/drawing/2014/main" id="{336025BE-264D-486F-A811-F9AB29544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17" y="5265105"/>
            <a:ext cx="28135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se I</a:t>
            </a:r>
            <a:r>
              <a:rPr lang="en-GB" altLang="it-IT" sz="2000" i="1" baseline="-25000" dirty="0">
                <a:solidFill>
                  <a:srgbClr val="800080"/>
                </a:solidFill>
                <a:sym typeface="Wingdings" panose="05000000000000000000" pitchFamily="2" charset="2"/>
              </a:rPr>
              <a:t>R1</a:t>
            </a:r>
            <a:r>
              <a:rPr lang="en-GB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 </a:t>
            </a:r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troppo alta?...</a:t>
            </a:r>
          </a:p>
        </p:txBody>
      </p:sp>
      <p:sp>
        <p:nvSpPr>
          <p:cNvPr id="8" name="Freccia angolare in su 7">
            <a:extLst>
              <a:ext uri="{FF2B5EF4-FFF2-40B4-BE49-F238E27FC236}">
                <a16:creationId xmlns:a16="http://schemas.microsoft.com/office/drawing/2014/main" id="{ED2090F5-C474-4C63-AD98-810C9B948C4A}"/>
              </a:ext>
            </a:extLst>
          </p:cNvPr>
          <p:cNvSpPr/>
          <p:nvPr/>
        </p:nvSpPr>
        <p:spPr bwMode="auto">
          <a:xfrm rot="5400000">
            <a:off x="510912" y="5663252"/>
            <a:ext cx="525463" cy="561474"/>
          </a:xfrm>
          <a:prstGeom prst="bentUpArrow">
            <a:avLst/>
          </a:prstGeom>
          <a:solidFill>
            <a:srgbClr val="0000FF">
              <a:shade val="30000"/>
              <a:satMod val="115000"/>
            </a:srgbClr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25" name="Freccia angolare in su 24">
            <a:extLst>
              <a:ext uri="{FF2B5EF4-FFF2-40B4-BE49-F238E27FC236}">
                <a16:creationId xmlns:a16="http://schemas.microsoft.com/office/drawing/2014/main" id="{59B30D24-0948-4137-B318-80C149453B38}"/>
              </a:ext>
            </a:extLst>
          </p:cNvPr>
          <p:cNvSpPr/>
          <p:nvPr/>
        </p:nvSpPr>
        <p:spPr bwMode="auto">
          <a:xfrm rot="5400000">
            <a:off x="518934" y="6088366"/>
            <a:ext cx="525463" cy="561474"/>
          </a:xfrm>
          <a:prstGeom prst="bentUpArrow">
            <a:avLst/>
          </a:prstGeom>
          <a:solidFill>
            <a:srgbClr val="0000FF">
              <a:shade val="30000"/>
              <a:satMod val="115000"/>
            </a:srgbClr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F0846615-ADF1-44F8-B537-0358F09A3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302" y="5806611"/>
            <a:ext cx="245772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BYE BYE batteria!</a:t>
            </a:r>
          </a:p>
        </p:txBody>
      </p:sp>
      <p:sp>
        <p:nvSpPr>
          <p:cNvPr id="27" name="Text Box 14">
            <a:extLst>
              <a:ext uri="{FF2B5EF4-FFF2-40B4-BE49-F238E27FC236}">
                <a16:creationId xmlns:a16="http://schemas.microsoft.com/office/drawing/2014/main" id="{CC5711FB-5578-42C3-8403-647F578ED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302" y="6327628"/>
            <a:ext cx="27671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BYE BYE elevata </a:t>
            </a:r>
            <a:r>
              <a:rPr lang="it-IT" altLang="it-IT" sz="2000" i="1" dirty="0" err="1">
                <a:solidFill>
                  <a:srgbClr val="800080"/>
                </a:solidFill>
                <a:sym typeface="Wingdings" panose="05000000000000000000" pitchFamily="2" charset="2"/>
              </a:rPr>
              <a:t>R</a:t>
            </a:r>
            <a:r>
              <a:rPr lang="it-IT" altLang="it-IT" sz="2000" i="1" baseline="-25000" dirty="0" err="1">
                <a:solidFill>
                  <a:srgbClr val="800080"/>
                </a:solidFill>
                <a:sym typeface="Wingdings" panose="05000000000000000000" pitchFamily="2" charset="2"/>
              </a:rPr>
              <a:t>i</a:t>
            </a:r>
            <a:r>
              <a:rPr lang="it-IT" altLang="it-IT" sz="2000" i="1" baseline="-25000" dirty="0">
                <a:solidFill>
                  <a:srgbClr val="800080"/>
                </a:solidFill>
                <a:sym typeface="Wingdings" panose="05000000000000000000" pitchFamily="2" charset="2"/>
              </a:rPr>
              <a:t> </a:t>
            </a:r>
            <a:r>
              <a:rPr lang="it-IT" altLang="it-IT" sz="2000" i="1" dirty="0">
                <a:solidFill>
                  <a:srgbClr val="800080"/>
                </a:solidFill>
                <a:sym typeface="Wingdings" panose="05000000000000000000" pitchFamily="2" charset="2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5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5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  <p:bldP spid="49160" grpId="0"/>
      <p:bldP spid="49165" grpId="0"/>
      <p:bldP spid="49166" grpId="0"/>
      <p:bldP spid="49168" grpId="0"/>
      <p:bldP spid="49168" grpId="1"/>
      <p:bldP spid="11" grpId="0"/>
      <p:bldP spid="2" grpId="0" animBg="1"/>
      <p:bldP spid="13" grpId="0"/>
      <p:bldP spid="13" grpId="1"/>
      <p:bldP spid="14" grpId="0"/>
      <p:bldP spid="15" grpId="0"/>
      <p:bldP spid="16" grpId="0"/>
      <p:bldP spid="17" grpId="0"/>
      <p:bldP spid="22" grpId="0"/>
      <p:bldP spid="8" grpId="0" animBg="1"/>
      <p:bldP spid="25" grpId="0" animBg="1"/>
      <p:bldP spid="26" grpId="0"/>
      <p:bldP spid="27" grpId="0"/>
    </p:bldLst>
  </p:timing>
</p:sld>
</file>

<file path=ppt/theme/theme1.xml><?xml version="1.0" encoding="utf-8"?>
<a:theme xmlns:a="http://schemas.openxmlformats.org/drawingml/2006/main" name="Antenna satellita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FF111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68686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FF111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68686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0000"/>
        </a:dk1>
        <a:lt1>
          <a:srgbClr val="FFFFFF"/>
        </a:lt1>
        <a:dk2>
          <a:srgbClr val="F4BF7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8DCBB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EA0000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D400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FF3535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E72F2F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1121</Words>
  <Application>Microsoft Office PowerPoint</Application>
  <PresentationFormat>Presentazione su schermo (4:3)</PresentationFormat>
  <Paragraphs>307</Paragraphs>
  <Slides>38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38</vt:i4>
      </vt:variant>
    </vt:vector>
  </HeadingPairs>
  <TitlesOfParts>
    <vt:vector size="49" baseType="lpstr">
      <vt:lpstr>Arial</vt:lpstr>
      <vt:lpstr>Arial Black</vt:lpstr>
      <vt:lpstr>Cambria Math</vt:lpstr>
      <vt:lpstr>Palatino Linotype</vt:lpstr>
      <vt:lpstr>Symbol</vt:lpstr>
      <vt:lpstr>Times New Roman</vt:lpstr>
      <vt:lpstr>Verdana</vt:lpstr>
      <vt:lpstr>Wingdings</vt:lpstr>
      <vt:lpstr>Antenna satellitare</vt:lpstr>
      <vt:lpstr>Equation</vt:lpstr>
      <vt:lpstr>Equation.3</vt:lpstr>
      <vt:lpstr>CIRCUITI ANALOGICI</vt:lpstr>
      <vt:lpstr>Polarizzazione di un BJT in un amplificatore</vt:lpstr>
      <vt:lpstr>Principio di funzionamento di un amplificatore a BJT</vt:lpstr>
      <vt:lpstr>Principio di funzionamento di un amplificatore a FET</vt:lpstr>
      <vt:lpstr>Limiti di funzionamento</vt:lpstr>
      <vt:lpstr>Analisi di amplificatori</vt:lpstr>
      <vt:lpstr>Analisi statica: reti di polarizzazione</vt:lpstr>
      <vt:lpstr>Polarizzazione fissa di gate</vt:lpstr>
      <vt:lpstr>Polarizzazione automatica</vt:lpstr>
      <vt:lpstr>Polarizzazione a 4 resistenze</vt:lpstr>
      <vt:lpstr>Polarizzazione a 4 resistenze (con BJT)</vt:lpstr>
      <vt:lpstr>Polarizzazione di source</vt:lpstr>
      <vt:lpstr>Polarizzazione con generatore di corrente costante</vt:lpstr>
      <vt:lpstr>Quale rete di polarizzazione?</vt:lpstr>
      <vt:lpstr>Analisi dinamica: transconduttanza di un FET</vt:lpstr>
      <vt:lpstr>Analisi dinamica: modello equivalente di un FET</vt:lpstr>
      <vt:lpstr>Analisi dinamica: modello equivalente di un BJT</vt:lpstr>
      <vt:lpstr>Schema generale di un amplificatore</vt:lpstr>
      <vt:lpstr>Amplificatore a source comune</vt:lpstr>
      <vt:lpstr>Amplificatore a emettitore comune</vt:lpstr>
      <vt:lpstr>Amplificazione riferita alla sorgente</vt:lpstr>
      <vt:lpstr>Instabilità dell’amplificazione</vt:lpstr>
      <vt:lpstr>Amplificatore a doppio carico a FET</vt:lpstr>
      <vt:lpstr>Amplificatore a doppio carico a FET: resistenza d’uscita</vt:lpstr>
      <vt:lpstr>Amplificatore a doppio carico a BJT</vt:lpstr>
      <vt:lpstr>Amplificazione e punto di riposo</vt:lpstr>
      <vt:lpstr>Amplificatore a drain comune: amplificazione e resistenza d’ingresso</vt:lpstr>
      <vt:lpstr>Amplificatore a drain comune: resistenza d’uscita</vt:lpstr>
      <vt:lpstr>Amplificatore a collettore comune (emitter follower): Av e Ro</vt:lpstr>
      <vt:lpstr>Amplificatore a collettore comune:  resistenza d’ingresso</vt:lpstr>
      <vt:lpstr>Ricapitolando…</vt:lpstr>
      <vt:lpstr>Amplificatori multistadio</vt:lpstr>
      <vt:lpstr>Amplificatori multistadio: analisi statica</vt:lpstr>
      <vt:lpstr>Amplificatori multistadio: analisi dinamica</vt:lpstr>
      <vt:lpstr>Accoppiamento RC</vt:lpstr>
      <vt:lpstr>Accoppiamento diretto</vt:lpstr>
      <vt:lpstr>Criteri di progetto (FET)</vt:lpstr>
      <vt:lpstr>Criteri di progetto (BJT)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AMPLIFICATORI  A COMPONENTI DISCRETI</dc:title>
  <dc:creator>Mauro Mosca</dc:creator>
  <cp:lastModifiedBy>Mauro</cp:lastModifiedBy>
  <cp:revision>118</cp:revision>
  <dcterms:created xsi:type="dcterms:W3CDTF">2007-03-17T17:08:49Z</dcterms:created>
  <dcterms:modified xsi:type="dcterms:W3CDTF">2018-12-03T15:35:33Z</dcterms:modified>
</cp:coreProperties>
</file>